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62" r:id="rId5"/>
    <p:sldId id="263" r:id="rId6"/>
    <p:sldId id="264" r:id="rId7"/>
    <p:sldId id="265" r:id="rId8"/>
    <p:sldId id="25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7DD0EE2-B1F7-43CF-B210-B9F1E66C1C8B}" v="26" dt="2023-05-25T08:53:19.4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9" autoAdjust="0"/>
    <p:restoredTop sz="94660"/>
  </p:normalViewPr>
  <p:slideViewPr>
    <p:cSldViewPr snapToGrid="0">
      <p:cViewPr varScale="1">
        <p:scale>
          <a:sx n="88" d="100"/>
          <a:sy n="88" d="100"/>
        </p:scale>
        <p:origin x="26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obhan Smyth" userId="6da7388f-d764-4e75-9f5d-8556055c6ebe" providerId="ADAL" clId="{A7DD0EE2-B1F7-43CF-B210-B9F1E66C1C8B}"/>
    <pc:docChg chg="undo custSel addSld delSld modSld sldOrd">
      <pc:chgData name="Siobhan Smyth" userId="6da7388f-d764-4e75-9f5d-8556055c6ebe" providerId="ADAL" clId="{A7DD0EE2-B1F7-43CF-B210-B9F1E66C1C8B}" dt="2023-05-25T08:53:19.400" v="2139" actId="20577"/>
      <pc:docMkLst>
        <pc:docMk/>
      </pc:docMkLst>
      <pc:sldChg chg="addSp">
        <pc:chgData name="Siobhan Smyth" userId="6da7388f-d764-4e75-9f5d-8556055c6ebe" providerId="ADAL" clId="{A7DD0EE2-B1F7-43CF-B210-B9F1E66C1C8B}" dt="2023-05-25T08:12:43.221" v="1307"/>
        <pc:sldMkLst>
          <pc:docMk/>
          <pc:sldMk cId="1677782839" sldId="256"/>
        </pc:sldMkLst>
        <pc:picChg chg="add">
          <ac:chgData name="Siobhan Smyth" userId="6da7388f-d764-4e75-9f5d-8556055c6ebe" providerId="ADAL" clId="{A7DD0EE2-B1F7-43CF-B210-B9F1E66C1C8B}" dt="2023-05-25T08:12:43.221" v="1307"/>
          <ac:picMkLst>
            <pc:docMk/>
            <pc:sldMk cId="1677782839" sldId="256"/>
            <ac:picMk id="4" creationId="{9A0F9A60-F833-279B-FAD6-5A309A69B825}"/>
          </ac:picMkLst>
        </pc:picChg>
      </pc:sldChg>
      <pc:sldChg chg="addSp delSp modSp del mod">
        <pc:chgData name="Siobhan Smyth" userId="6da7388f-d764-4e75-9f5d-8556055c6ebe" providerId="ADAL" clId="{A7DD0EE2-B1F7-43CF-B210-B9F1E66C1C8B}" dt="2023-05-25T08:42:35.541" v="1668" actId="2696"/>
        <pc:sldMkLst>
          <pc:docMk/>
          <pc:sldMk cId="3959673044" sldId="257"/>
        </pc:sldMkLst>
        <pc:spChg chg="mod">
          <ac:chgData name="Siobhan Smyth" userId="6da7388f-d764-4e75-9f5d-8556055c6ebe" providerId="ADAL" clId="{A7DD0EE2-B1F7-43CF-B210-B9F1E66C1C8B}" dt="2023-05-25T08:39:41.797" v="1638" actId="14100"/>
          <ac:spMkLst>
            <pc:docMk/>
            <pc:sldMk cId="3959673044" sldId="257"/>
            <ac:spMk id="2" creationId="{73C48523-3016-A0C2-9D34-20D232A63A83}"/>
          </ac:spMkLst>
        </pc:spChg>
        <pc:spChg chg="add del mod">
          <ac:chgData name="Siobhan Smyth" userId="6da7388f-d764-4e75-9f5d-8556055c6ebe" providerId="ADAL" clId="{A7DD0EE2-B1F7-43CF-B210-B9F1E66C1C8B}" dt="2023-05-25T08:40:10.259" v="1640" actId="478"/>
          <ac:spMkLst>
            <pc:docMk/>
            <pc:sldMk cId="3959673044" sldId="257"/>
            <ac:spMk id="7" creationId="{D12B4F25-8896-4026-2D84-2A5BD798B04B}"/>
          </ac:spMkLst>
        </pc:spChg>
        <pc:picChg chg="add mod">
          <ac:chgData name="Siobhan Smyth" userId="6da7388f-d764-4e75-9f5d-8556055c6ebe" providerId="ADAL" clId="{A7DD0EE2-B1F7-43CF-B210-B9F1E66C1C8B}" dt="2023-05-25T08:39:34.304" v="1636" actId="1076"/>
          <ac:picMkLst>
            <pc:docMk/>
            <pc:sldMk cId="3959673044" sldId="257"/>
            <ac:picMk id="4" creationId="{FC2EC1B9-2558-C3F2-5C13-8FECEB929956}"/>
          </ac:picMkLst>
        </pc:picChg>
        <pc:picChg chg="add mod">
          <ac:chgData name="Siobhan Smyth" userId="6da7388f-d764-4e75-9f5d-8556055c6ebe" providerId="ADAL" clId="{A7DD0EE2-B1F7-43CF-B210-B9F1E66C1C8B}" dt="2023-05-25T08:39:29.642" v="1634" actId="1076"/>
          <ac:picMkLst>
            <pc:docMk/>
            <pc:sldMk cId="3959673044" sldId="257"/>
            <ac:picMk id="6" creationId="{A858083D-EA31-7517-0AD9-C94A0197FD4E}"/>
          </ac:picMkLst>
        </pc:picChg>
        <pc:picChg chg="add del mod">
          <ac:chgData name="Siobhan Smyth" userId="6da7388f-d764-4e75-9f5d-8556055c6ebe" providerId="ADAL" clId="{A7DD0EE2-B1F7-43CF-B210-B9F1E66C1C8B}" dt="2023-05-25T08:40:23.225" v="1642" actId="1076"/>
          <ac:picMkLst>
            <pc:docMk/>
            <pc:sldMk cId="3959673044" sldId="257"/>
            <ac:picMk id="1026" creationId="{93A5095C-5AC5-4309-051F-C732F2D9DCE0}"/>
          </ac:picMkLst>
        </pc:picChg>
        <pc:picChg chg="add del mod">
          <ac:chgData name="Siobhan Smyth" userId="6da7388f-d764-4e75-9f5d-8556055c6ebe" providerId="ADAL" clId="{A7DD0EE2-B1F7-43CF-B210-B9F1E66C1C8B}" dt="2023-05-25T08:37:53.794" v="1610" actId="478"/>
          <ac:picMkLst>
            <pc:docMk/>
            <pc:sldMk cId="3959673044" sldId="257"/>
            <ac:picMk id="1028" creationId="{115353E0-A4C3-1B92-0922-DCDDE2AED27E}"/>
          </ac:picMkLst>
        </pc:picChg>
      </pc:sldChg>
      <pc:sldChg chg="addSp delSp modSp mod ord setBg">
        <pc:chgData name="Siobhan Smyth" userId="6da7388f-d764-4e75-9f5d-8556055c6ebe" providerId="ADAL" clId="{A7DD0EE2-B1F7-43CF-B210-B9F1E66C1C8B}" dt="2023-05-25T08:50:42.837" v="2134" actId="1076"/>
        <pc:sldMkLst>
          <pc:docMk/>
          <pc:sldMk cId="209987821" sldId="258"/>
        </pc:sldMkLst>
        <pc:spChg chg="mod">
          <ac:chgData name="Siobhan Smyth" userId="6da7388f-d764-4e75-9f5d-8556055c6ebe" providerId="ADAL" clId="{A7DD0EE2-B1F7-43CF-B210-B9F1E66C1C8B}" dt="2023-05-24T15:17:38.649" v="161" actId="26606"/>
          <ac:spMkLst>
            <pc:docMk/>
            <pc:sldMk cId="209987821" sldId="258"/>
            <ac:spMk id="2" creationId="{16704058-0913-BB41-264F-7BEEDD0B61CD}"/>
          </ac:spMkLst>
        </pc:spChg>
        <pc:spChg chg="add del mod">
          <ac:chgData name="Siobhan Smyth" userId="6da7388f-d764-4e75-9f5d-8556055c6ebe" providerId="ADAL" clId="{A7DD0EE2-B1F7-43CF-B210-B9F1E66C1C8B}" dt="2023-05-24T15:17:20.914" v="145" actId="26606"/>
          <ac:spMkLst>
            <pc:docMk/>
            <pc:sldMk cId="209987821" sldId="258"/>
            <ac:spMk id="3" creationId="{684FCB00-4579-E775-5523-B4BA7282D236}"/>
          </ac:spMkLst>
        </pc:spChg>
        <pc:spChg chg="add mod">
          <ac:chgData name="Siobhan Smyth" userId="6da7388f-d764-4e75-9f5d-8556055c6ebe" providerId="ADAL" clId="{A7DD0EE2-B1F7-43CF-B210-B9F1E66C1C8B}" dt="2023-05-25T08:50:42.837" v="2134" actId="1076"/>
          <ac:spMkLst>
            <pc:docMk/>
            <pc:sldMk cId="209987821" sldId="258"/>
            <ac:spMk id="4" creationId="{DF317609-DAA3-5043-066B-C26E02FF20A5}"/>
          </ac:spMkLst>
        </pc:spChg>
        <pc:spChg chg="add del">
          <ac:chgData name="Siobhan Smyth" userId="6da7388f-d764-4e75-9f5d-8556055c6ebe" providerId="ADAL" clId="{A7DD0EE2-B1F7-43CF-B210-B9F1E66C1C8B}" dt="2023-05-24T15:16:43.950" v="140" actId="26606"/>
          <ac:spMkLst>
            <pc:docMk/>
            <pc:sldMk cId="209987821" sldId="258"/>
            <ac:spMk id="9" creationId="{BACC6370-2D7E-4714-9D71-7542949D7D5D}"/>
          </ac:spMkLst>
        </pc:spChg>
        <pc:spChg chg="add del">
          <ac:chgData name="Siobhan Smyth" userId="6da7388f-d764-4e75-9f5d-8556055c6ebe" providerId="ADAL" clId="{A7DD0EE2-B1F7-43CF-B210-B9F1E66C1C8B}" dt="2023-05-24T15:17:38.606" v="160" actId="26606"/>
          <ac:spMkLst>
            <pc:docMk/>
            <pc:sldMk cId="209987821" sldId="258"/>
            <ac:spMk id="10" creationId="{955A2079-FA98-4876-80F0-72364A7D2EA4}"/>
          </ac:spMkLst>
        </pc:spChg>
        <pc:spChg chg="add del">
          <ac:chgData name="Siobhan Smyth" userId="6da7388f-d764-4e75-9f5d-8556055c6ebe" providerId="ADAL" clId="{A7DD0EE2-B1F7-43CF-B210-B9F1E66C1C8B}" dt="2023-05-24T15:16:43.950" v="140" actId="26606"/>
          <ac:spMkLst>
            <pc:docMk/>
            <pc:sldMk cId="209987821" sldId="258"/>
            <ac:spMk id="11" creationId="{F68B3F68-107C-434F-AA38-110D5EA91B85}"/>
          </ac:spMkLst>
        </pc:spChg>
        <pc:spChg chg="add">
          <ac:chgData name="Siobhan Smyth" userId="6da7388f-d764-4e75-9f5d-8556055c6ebe" providerId="ADAL" clId="{A7DD0EE2-B1F7-43CF-B210-B9F1E66C1C8B}" dt="2023-05-24T15:17:38.649" v="161" actId="26606"/>
          <ac:spMkLst>
            <pc:docMk/>
            <pc:sldMk cId="209987821" sldId="258"/>
            <ac:spMk id="12" creationId="{6C4028FD-8BAA-4A19-BFDE-594D991B7552}"/>
          </ac:spMkLst>
        </pc:spChg>
        <pc:spChg chg="add del">
          <ac:chgData name="Siobhan Smyth" userId="6da7388f-d764-4e75-9f5d-8556055c6ebe" providerId="ADAL" clId="{A7DD0EE2-B1F7-43CF-B210-B9F1E66C1C8B}" dt="2023-05-24T15:16:43.950" v="140" actId="26606"/>
          <ac:spMkLst>
            <pc:docMk/>
            <pc:sldMk cId="209987821" sldId="258"/>
            <ac:spMk id="13" creationId="{AAD0DBB9-1A4B-4391-81D4-CB19F9AB918A}"/>
          </ac:spMkLst>
        </pc:spChg>
        <pc:spChg chg="add del">
          <ac:chgData name="Siobhan Smyth" userId="6da7388f-d764-4e75-9f5d-8556055c6ebe" providerId="ADAL" clId="{A7DD0EE2-B1F7-43CF-B210-B9F1E66C1C8B}" dt="2023-05-24T15:16:43.950" v="140" actId="26606"/>
          <ac:spMkLst>
            <pc:docMk/>
            <pc:sldMk cId="209987821" sldId="258"/>
            <ac:spMk id="15" creationId="{063BBA22-50EA-4C4D-BE05-F1CE4E63AA56}"/>
          </ac:spMkLst>
        </pc:spChg>
        <pc:graphicFrameChg chg="add del">
          <ac:chgData name="Siobhan Smyth" userId="6da7388f-d764-4e75-9f5d-8556055c6ebe" providerId="ADAL" clId="{A7DD0EE2-B1F7-43CF-B210-B9F1E66C1C8B}" dt="2023-05-24T15:16:43.950" v="140" actId="26606"/>
          <ac:graphicFrameMkLst>
            <pc:docMk/>
            <pc:sldMk cId="209987821" sldId="258"/>
            <ac:graphicFrameMk id="5" creationId="{36705E19-DC50-814F-6507-2ABDF7984C94}"/>
          </ac:graphicFrameMkLst>
        </pc:graphicFrameChg>
        <pc:graphicFrameChg chg="add del">
          <ac:chgData name="Siobhan Smyth" userId="6da7388f-d764-4e75-9f5d-8556055c6ebe" providerId="ADAL" clId="{A7DD0EE2-B1F7-43CF-B210-B9F1E66C1C8B}" dt="2023-05-24T15:17:20.887" v="144" actId="26606"/>
          <ac:graphicFrameMkLst>
            <pc:docMk/>
            <pc:sldMk cId="209987821" sldId="258"/>
            <ac:graphicFrameMk id="6" creationId="{66EC3204-3212-9800-0CF4-BAD5D96EBA18}"/>
          </ac:graphicFrameMkLst>
        </pc:graphicFrameChg>
        <pc:graphicFrameChg chg="add mod modGraphic">
          <ac:chgData name="Siobhan Smyth" userId="6da7388f-d764-4e75-9f5d-8556055c6ebe" providerId="ADAL" clId="{A7DD0EE2-B1F7-43CF-B210-B9F1E66C1C8B}" dt="2023-05-24T15:17:38.649" v="161" actId="26606"/>
          <ac:graphicFrameMkLst>
            <pc:docMk/>
            <pc:sldMk cId="209987821" sldId="258"/>
            <ac:graphicFrameMk id="8" creationId="{0F64477A-AFB3-59D8-4435-1C918EC9AC02}"/>
          </ac:graphicFrameMkLst>
        </pc:graphicFrameChg>
      </pc:sldChg>
      <pc:sldChg chg="addSp delSp modSp mod setBg">
        <pc:chgData name="Siobhan Smyth" userId="6da7388f-d764-4e75-9f5d-8556055c6ebe" providerId="ADAL" clId="{A7DD0EE2-B1F7-43CF-B210-B9F1E66C1C8B}" dt="2023-05-25T08:53:19.400" v="2139" actId="20577"/>
        <pc:sldMkLst>
          <pc:docMk/>
          <pc:sldMk cId="1131635347" sldId="259"/>
        </pc:sldMkLst>
        <pc:spChg chg="mod">
          <ac:chgData name="Siobhan Smyth" userId="6da7388f-d764-4e75-9f5d-8556055c6ebe" providerId="ADAL" clId="{A7DD0EE2-B1F7-43CF-B210-B9F1E66C1C8B}" dt="2023-05-25T08:45:36.185" v="1845" actId="1076"/>
          <ac:spMkLst>
            <pc:docMk/>
            <pc:sldMk cId="1131635347" sldId="259"/>
            <ac:spMk id="2" creationId="{C3004CF8-8FCB-B95A-F6C8-02E98F74A9E4}"/>
          </ac:spMkLst>
        </pc:spChg>
        <pc:spChg chg="del mod">
          <ac:chgData name="Siobhan Smyth" userId="6da7388f-d764-4e75-9f5d-8556055c6ebe" providerId="ADAL" clId="{A7DD0EE2-B1F7-43CF-B210-B9F1E66C1C8B}" dt="2023-05-25T08:44:55.493" v="1838" actId="26606"/>
          <ac:spMkLst>
            <pc:docMk/>
            <pc:sldMk cId="1131635347" sldId="259"/>
            <ac:spMk id="3" creationId="{492CC373-1EBF-701A-A75C-164B7792B202}"/>
          </ac:spMkLst>
        </pc:spChg>
        <pc:spChg chg="add">
          <ac:chgData name="Siobhan Smyth" userId="6da7388f-d764-4e75-9f5d-8556055c6ebe" providerId="ADAL" clId="{A7DD0EE2-B1F7-43CF-B210-B9F1E66C1C8B}" dt="2023-05-25T08:44:55.493" v="1838" actId="26606"/>
          <ac:spMkLst>
            <pc:docMk/>
            <pc:sldMk cId="1131635347" sldId="259"/>
            <ac:spMk id="9" creationId="{DA8886A6-5426-494B-96D8-D962D2BA0818}"/>
          </ac:spMkLst>
        </pc:spChg>
        <pc:spChg chg="add">
          <ac:chgData name="Siobhan Smyth" userId="6da7388f-d764-4e75-9f5d-8556055c6ebe" providerId="ADAL" clId="{A7DD0EE2-B1F7-43CF-B210-B9F1E66C1C8B}" dt="2023-05-25T08:44:55.493" v="1838" actId="26606"/>
          <ac:spMkLst>
            <pc:docMk/>
            <pc:sldMk cId="1131635347" sldId="259"/>
            <ac:spMk id="11" creationId="{AA3ED336-C09E-46E8-9774-B977D15FC5E0}"/>
          </ac:spMkLst>
        </pc:spChg>
        <pc:graphicFrameChg chg="add mod">
          <ac:chgData name="Siobhan Smyth" userId="6da7388f-d764-4e75-9f5d-8556055c6ebe" providerId="ADAL" clId="{A7DD0EE2-B1F7-43CF-B210-B9F1E66C1C8B}" dt="2023-05-25T08:53:19.400" v="2139" actId="20577"/>
          <ac:graphicFrameMkLst>
            <pc:docMk/>
            <pc:sldMk cId="1131635347" sldId="259"/>
            <ac:graphicFrameMk id="5" creationId="{1A232483-22B2-E233-35B4-5D0E03B7AADE}"/>
          </ac:graphicFrameMkLst>
        </pc:graphicFrameChg>
      </pc:sldChg>
      <pc:sldChg chg="addSp delSp modSp mod">
        <pc:chgData name="Siobhan Smyth" userId="6da7388f-d764-4e75-9f5d-8556055c6ebe" providerId="ADAL" clId="{A7DD0EE2-B1F7-43CF-B210-B9F1E66C1C8B}" dt="2023-05-24T15:17:01.090" v="142" actId="26606"/>
        <pc:sldMkLst>
          <pc:docMk/>
          <pc:sldMk cId="640963745" sldId="260"/>
        </pc:sldMkLst>
        <pc:spChg chg="mod">
          <ac:chgData name="Siobhan Smyth" userId="6da7388f-d764-4e75-9f5d-8556055c6ebe" providerId="ADAL" clId="{A7DD0EE2-B1F7-43CF-B210-B9F1E66C1C8B}" dt="2023-05-24T15:17:01.090" v="142" actId="26606"/>
          <ac:spMkLst>
            <pc:docMk/>
            <pc:sldMk cId="640963745" sldId="260"/>
            <ac:spMk id="3" creationId="{E0461932-EBB5-E25A-1C0D-F459A8548CB9}"/>
          </ac:spMkLst>
        </pc:spChg>
        <pc:spChg chg="add del">
          <ac:chgData name="Siobhan Smyth" userId="6da7388f-d764-4e75-9f5d-8556055c6ebe" providerId="ADAL" clId="{A7DD0EE2-B1F7-43CF-B210-B9F1E66C1C8B}" dt="2023-05-24T15:17:01.090" v="142" actId="26606"/>
          <ac:spMkLst>
            <pc:docMk/>
            <pc:sldMk cId="640963745" sldId="260"/>
            <ac:spMk id="18" creationId="{5A0118C5-4F8D-4CF4-BADD-53FEACC6C42A}"/>
          </ac:spMkLst>
        </pc:spChg>
        <pc:spChg chg="add">
          <ac:chgData name="Siobhan Smyth" userId="6da7388f-d764-4e75-9f5d-8556055c6ebe" providerId="ADAL" clId="{A7DD0EE2-B1F7-43CF-B210-B9F1E66C1C8B}" dt="2023-05-24T15:17:01.090" v="142" actId="26606"/>
          <ac:spMkLst>
            <pc:docMk/>
            <pc:sldMk cId="640963745" sldId="260"/>
            <ac:spMk id="39" creationId="{B43B9CA2-4B31-4ACD-9A9F-B8E6C6420386}"/>
          </ac:spMkLst>
        </pc:spChg>
        <pc:spChg chg="add">
          <ac:chgData name="Siobhan Smyth" userId="6da7388f-d764-4e75-9f5d-8556055c6ebe" providerId="ADAL" clId="{A7DD0EE2-B1F7-43CF-B210-B9F1E66C1C8B}" dt="2023-05-24T15:17:01.090" v="142" actId="26606"/>
          <ac:spMkLst>
            <pc:docMk/>
            <pc:sldMk cId="640963745" sldId="260"/>
            <ac:spMk id="40" creationId="{33F94DB1-BC5D-454D-845C-7BA3A1F46999}"/>
          </ac:spMkLst>
        </pc:spChg>
        <pc:spChg chg="add">
          <ac:chgData name="Siobhan Smyth" userId="6da7388f-d764-4e75-9f5d-8556055c6ebe" providerId="ADAL" clId="{A7DD0EE2-B1F7-43CF-B210-B9F1E66C1C8B}" dt="2023-05-24T15:17:01.090" v="142" actId="26606"/>
          <ac:spMkLst>
            <pc:docMk/>
            <pc:sldMk cId="640963745" sldId="260"/>
            <ac:spMk id="41" creationId="{5676B86F-860B-4586-BCAA-C0650C09B7B9}"/>
          </ac:spMkLst>
        </pc:spChg>
        <pc:spChg chg="add del">
          <ac:chgData name="Siobhan Smyth" userId="6da7388f-d764-4e75-9f5d-8556055c6ebe" providerId="ADAL" clId="{A7DD0EE2-B1F7-43CF-B210-B9F1E66C1C8B}" dt="2023-05-24T15:16:42.411" v="139" actId="26606"/>
          <ac:spMkLst>
            <pc:docMk/>
            <pc:sldMk cId="640963745" sldId="260"/>
            <ac:spMk id="42" creationId="{B43B9CA2-4B31-4ACD-9A9F-B8E6C6420386}"/>
          </ac:spMkLst>
        </pc:spChg>
        <pc:spChg chg="add">
          <ac:chgData name="Siobhan Smyth" userId="6da7388f-d764-4e75-9f5d-8556055c6ebe" providerId="ADAL" clId="{A7DD0EE2-B1F7-43CF-B210-B9F1E66C1C8B}" dt="2023-05-24T15:17:01.090" v="142" actId="26606"/>
          <ac:spMkLst>
            <pc:docMk/>
            <pc:sldMk cId="640963745" sldId="260"/>
            <ac:spMk id="43" creationId="{8C818ED5-2F56-4171-9445-3AA4F4462396}"/>
          </ac:spMkLst>
        </pc:spChg>
        <pc:spChg chg="add del">
          <ac:chgData name="Siobhan Smyth" userId="6da7388f-d764-4e75-9f5d-8556055c6ebe" providerId="ADAL" clId="{A7DD0EE2-B1F7-43CF-B210-B9F1E66C1C8B}" dt="2023-05-24T15:16:42.411" v="139" actId="26606"/>
          <ac:spMkLst>
            <pc:docMk/>
            <pc:sldMk cId="640963745" sldId="260"/>
            <ac:spMk id="44" creationId="{33F94DB1-BC5D-454D-845C-7BA3A1F46999}"/>
          </ac:spMkLst>
        </pc:spChg>
        <pc:spChg chg="add">
          <ac:chgData name="Siobhan Smyth" userId="6da7388f-d764-4e75-9f5d-8556055c6ebe" providerId="ADAL" clId="{A7DD0EE2-B1F7-43CF-B210-B9F1E66C1C8B}" dt="2023-05-24T15:17:01.090" v="142" actId="26606"/>
          <ac:spMkLst>
            <pc:docMk/>
            <pc:sldMk cId="640963745" sldId="260"/>
            <ac:spMk id="45" creationId="{DE74FCE8-866C-4AFA-B45C-FACE2A6094E4}"/>
          </ac:spMkLst>
        </pc:spChg>
        <pc:spChg chg="add del">
          <ac:chgData name="Siobhan Smyth" userId="6da7388f-d764-4e75-9f5d-8556055c6ebe" providerId="ADAL" clId="{A7DD0EE2-B1F7-43CF-B210-B9F1E66C1C8B}" dt="2023-05-24T15:16:42.411" v="139" actId="26606"/>
          <ac:spMkLst>
            <pc:docMk/>
            <pc:sldMk cId="640963745" sldId="260"/>
            <ac:spMk id="46" creationId="{5676B86F-860B-4586-BCAA-C0650C09B7B9}"/>
          </ac:spMkLst>
        </pc:spChg>
        <pc:spChg chg="add del">
          <ac:chgData name="Siobhan Smyth" userId="6da7388f-d764-4e75-9f5d-8556055c6ebe" providerId="ADAL" clId="{A7DD0EE2-B1F7-43CF-B210-B9F1E66C1C8B}" dt="2023-05-24T15:16:42.411" v="139" actId="26606"/>
          <ac:spMkLst>
            <pc:docMk/>
            <pc:sldMk cId="640963745" sldId="260"/>
            <ac:spMk id="48" creationId="{8C818ED5-2F56-4171-9445-3AA4F4462396}"/>
          </ac:spMkLst>
        </pc:spChg>
        <pc:spChg chg="add del">
          <ac:chgData name="Siobhan Smyth" userId="6da7388f-d764-4e75-9f5d-8556055c6ebe" providerId="ADAL" clId="{A7DD0EE2-B1F7-43CF-B210-B9F1E66C1C8B}" dt="2023-05-24T15:16:42.411" v="139" actId="26606"/>
          <ac:spMkLst>
            <pc:docMk/>
            <pc:sldMk cId="640963745" sldId="260"/>
            <ac:spMk id="50" creationId="{DE74FCE8-866C-4AFA-B45C-FACE2A6094E4}"/>
          </ac:spMkLst>
        </pc:spChg>
        <pc:grpChg chg="add del">
          <ac:chgData name="Siobhan Smyth" userId="6da7388f-d764-4e75-9f5d-8556055c6ebe" providerId="ADAL" clId="{A7DD0EE2-B1F7-43CF-B210-B9F1E66C1C8B}" dt="2023-05-24T15:17:01.090" v="142" actId="26606"/>
          <ac:grpSpMkLst>
            <pc:docMk/>
            <pc:sldMk cId="640963745" sldId="260"/>
            <ac:grpSpMk id="20" creationId="{698DC1B4-9C49-491A-B0C4-CF9ABED0C7CE}"/>
          </ac:grpSpMkLst>
        </pc:grpChg>
        <pc:grpChg chg="add del">
          <ac:chgData name="Siobhan Smyth" userId="6da7388f-d764-4e75-9f5d-8556055c6ebe" providerId="ADAL" clId="{A7DD0EE2-B1F7-43CF-B210-B9F1E66C1C8B}" dt="2023-05-24T15:17:01.090" v="142" actId="26606"/>
          <ac:grpSpMkLst>
            <pc:docMk/>
            <pc:sldMk cId="640963745" sldId="260"/>
            <ac:grpSpMk id="24" creationId="{E5C89038-920A-4C2C-96CF-80507027B69F}"/>
          </ac:grpSpMkLst>
        </pc:grpChg>
        <pc:grpChg chg="add del">
          <ac:chgData name="Siobhan Smyth" userId="6da7388f-d764-4e75-9f5d-8556055c6ebe" providerId="ADAL" clId="{A7DD0EE2-B1F7-43CF-B210-B9F1E66C1C8B}" dt="2023-05-24T15:17:01.090" v="142" actId="26606"/>
          <ac:grpSpMkLst>
            <pc:docMk/>
            <pc:sldMk cId="640963745" sldId="260"/>
            <ac:grpSpMk id="28" creationId="{9A15111C-2752-4649-B55B-B93FF93F972D}"/>
          </ac:grpSpMkLst>
        </pc:grpChg>
        <pc:grpChg chg="add del">
          <ac:chgData name="Siobhan Smyth" userId="6da7388f-d764-4e75-9f5d-8556055c6ebe" providerId="ADAL" clId="{A7DD0EE2-B1F7-43CF-B210-B9F1E66C1C8B}" dt="2023-05-24T15:17:01.090" v="142" actId="26606"/>
          <ac:grpSpMkLst>
            <pc:docMk/>
            <pc:sldMk cId="640963745" sldId="260"/>
            <ac:grpSpMk id="32" creationId="{582A903B-6B78-4F0A-B7C9-3D80499020B8}"/>
          </ac:grpSpMkLst>
        </pc:grpChg>
        <pc:picChg chg="mod ord">
          <ac:chgData name="Siobhan Smyth" userId="6da7388f-d764-4e75-9f5d-8556055c6ebe" providerId="ADAL" clId="{A7DD0EE2-B1F7-43CF-B210-B9F1E66C1C8B}" dt="2023-05-24T15:17:01.090" v="142" actId="26606"/>
          <ac:picMkLst>
            <pc:docMk/>
            <pc:sldMk cId="640963745" sldId="260"/>
            <ac:picMk id="9" creationId="{437114CF-53A2-CDEC-62F6-DDD2B91FC5B9}"/>
          </ac:picMkLst>
        </pc:picChg>
        <pc:picChg chg="mod ord">
          <ac:chgData name="Siobhan Smyth" userId="6da7388f-d764-4e75-9f5d-8556055c6ebe" providerId="ADAL" clId="{A7DD0EE2-B1F7-43CF-B210-B9F1E66C1C8B}" dt="2023-05-24T15:17:01.090" v="142" actId="26606"/>
          <ac:picMkLst>
            <pc:docMk/>
            <pc:sldMk cId="640963745" sldId="260"/>
            <ac:picMk id="11" creationId="{1A956913-7CD3-78A0-423E-9F47F6A86198}"/>
          </ac:picMkLst>
        </pc:picChg>
        <pc:picChg chg="mod">
          <ac:chgData name="Siobhan Smyth" userId="6da7388f-d764-4e75-9f5d-8556055c6ebe" providerId="ADAL" clId="{A7DD0EE2-B1F7-43CF-B210-B9F1E66C1C8B}" dt="2023-05-24T15:17:01.090" v="142" actId="26606"/>
          <ac:picMkLst>
            <pc:docMk/>
            <pc:sldMk cId="640963745" sldId="260"/>
            <ac:picMk id="13" creationId="{D170792F-3CB4-AAA2-C184-516744D68BBE}"/>
          </ac:picMkLst>
        </pc:picChg>
      </pc:sldChg>
      <pc:sldChg chg="del">
        <pc:chgData name="Siobhan Smyth" userId="6da7388f-d764-4e75-9f5d-8556055c6ebe" providerId="ADAL" clId="{A7DD0EE2-B1F7-43CF-B210-B9F1E66C1C8B}" dt="2023-05-25T08:45:43.855" v="1846" actId="2696"/>
        <pc:sldMkLst>
          <pc:docMk/>
          <pc:sldMk cId="3496511524" sldId="261"/>
        </pc:sldMkLst>
      </pc:sldChg>
      <pc:sldChg chg="modSp add del">
        <pc:chgData name="Siobhan Smyth" userId="6da7388f-d764-4e75-9f5d-8556055c6ebe" providerId="ADAL" clId="{A7DD0EE2-B1F7-43CF-B210-B9F1E66C1C8B}" dt="2023-05-24T15:18:30.679" v="165" actId="2890"/>
        <pc:sldMkLst>
          <pc:docMk/>
          <pc:sldMk cId="3051199853" sldId="262"/>
        </pc:sldMkLst>
        <pc:graphicFrameChg chg="mod">
          <ac:chgData name="Siobhan Smyth" userId="6da7388f-d764-4e75-9f5d-8556055c6ebe" providerId="ADAL" clId="{A7DD0EE2-B1F7-43CF-B210-B9F1E66C1C8B}" dt="2023-05-24T15:18:26.820" v="164" actId="20577"/>
          <ac:graphicFrameMkLst>
            <pc:docMk/>
            <pc:sldMk cId="3051199853" sldId="262"/>
            <ac:graphicFrameMk id="8" creationId="{0F64477A-AFB3-59D8-4435-1C918EC9AC02}"/>
          </ac:graphicFrameMkLst>
        </pc:graphicFrameChg>
      </pc:sldChg>
      <pc:sldChg chg="addSp delSp modSp new mod ord setBg">
        <pc:chgData name="Siobhan Smyth" userId="6da7388f-d764-4e75-9f5d-8556055c6ebe" providerId="ADAL" clId="{A7DD0EE2-B1F7-43CF-B210-B9F1E66C1C8B}" dt="2023-05-25T08:52:27.395" v="2137" actId="6549"/>
        <pc:sldMkLst>
          <pc:docMk/>
          <pc:sldMk cId="3869027323" sldId="262"/>
        </pc:sldMkLst>
        <pc:spChg chg="mod">
          <ac:chgData name="Siobhan Smyth" userId="6da7388f-d764-4e75-9f5d-8556055c6ebe" providerId="ADAL" clId="{A7DD0EE2-B1F7-43CF-B210-B9F1E66C1C8B}" dt="2023-05-25T08:17:26.883" v="1357" actId="20577"/>
          <ac:spMkLst>
            <pc:docMk/>
            <pc:sldMk cId="3869027323" sldId="262"/>
            <ac:spMk id="2" creationId="{26A2FA4D-2B10-E9FA-70ED-86DBCE91E16A}"/>
          </ac:spMkLst>
        </pc:spChg>
        <pc:spChg chg="add del mod">
          <ac:chgData name="Siobhan Smyth" userId="6da7388f-d764-4e75-9f5d-8556055c6ebe" providerId="ADAL" clId="{A7DD0EE2-B1F7-43CF-B210-B9F1E66C1C8B}" dt="2023-05-25T08:52:27.395" v="2137" actId="6549"/>
          <ac:spMkLst>
            <pc:docMk/>
            <pc:sldMk cId="3869027323" sldId="262"/>
            <ac:spMk id="3" creationId="{D81E8FCC-A103-98E9-CC55-565284546CBF}"/>
          </ac:spMkLst>
        </pc:spChg>
        <pc:spChg chg="add">
          <ac:chgData name="Siobhan Smyth" userId="6da7388f-d764-4e75-9f5d-8556055c6ebe" providerId="ADAL" clId="{A7DD0EE2-B1F7-43CF-B210-B9F1E66C1C8B}" dt="2023-05-25T05:05:03.951" v="1166" actId="26606"/>
          <ac:spMkLst>
            <pc:docMk/>
            <pc:sldMk cId="3869027323" sldId="262"/>
            <ac:spMk id="8" creationId="{081EA652-8C6A-4E69-BEB9-170809474553}"/>
          </ac:spMkLst>
        </pc:spChg>
        <pc:spChg chg="add">
          <ac:chgData name="Siobhan Smyth" userId="6da7388f-d764-4e75-9f5d-8556055c6ebe" providerId="ADAL" clId="{A7DD0EE2-B1F7-43CF-B210-B9F1E66C1C8B}" dt="2023-05-25T05:05:03.951" v="1166" actId="26606"/>
          <ac:spMkLst>
            <pc:docMk/>
            <pc:sldMk cId="3869027323" sldId="262"/>
            <ac:spMk id="10" creationId="{5298780A-33B9-4EA2-8F67-DE68AD62841B}"/>
          </ac:spMkLst>
        </pc:spChg>
        <pc:spChg chg="add">
          <ac:chgData name="Siobhan Smyth" userId="6da7388f-d764-4e75-9f5d-8556055c6ebe" providerId="ADAL" clId="{A7DD0EE2-B1F7-43CF-B210-B9F1E66C1C8B}" dt="2023-05-25T05:05:03.951" v="1166" actId="26606"/>
          <ac:spMkLst>
            <pc:docMk/>
            <pc:sldMk cId="3869027323" sldId="262"/>
            <ac:spMk id="12" creationId="{7F488E8B-4E1E-4402-8935-D4E6C02615C7}"/>
          </ac:spMkLst>
        </pc:spChg>
        <pc:graphicFrameChg chg="add del">
          <ac:chgData name="Siobhan Smyth" userId="6da7388f-d764-4e75-9f5d-8556055c6ebe" providerId="ADAL" clId="{A7DD0EE2-B1F7-43CF-B210-B9F1E66C1C8B}" dt="2023-05-25T05:04:23.855" v="1161" actId="26606"/>
          <ac:graphicFrameMkLst>
            <pc:docMk/>
            <pc:sldMk cId="3869027323" sldId="262"/>
            <ac:graphicFrameMk id="5" creationId="{98912AE7-36AC-DCEB-33AC-D22D86A6A414}"/>
          </ac:graphicFrameMkLst>
        </pc:graphicFrameChg>
        <pc:graphicFrameChg chg="add del">
          <ac:chgData name="Siobhan Smyth" userId="6da7388f-d764-4e75-9f5d-8556055c6ebe" providerId="ADAL" clId="{A7DD0EE2-B1F7-43CF-B210-B9F1E66C1C8B}" dt="2023-05-25T05:04:38.858" v="1163" actId="26606"/>
          <ac:graphicFrameMkLst>
            <pc:docMk/>
            <pc:sldMk cId="3869027323" sldId="262"/>
            <ac:graphicFrameMk id="7" creationId="{3955D9E4-C7A7-39A7-5FD3-EEED91F021FE}"/>
          </ac:graphicFrameMkLst>
        </pc:graphicFrameChg>
        <pc:cxnChg chg="add">
          <ac:chgData name="Siobhan Smyth" userId="6da7388f-d764-4e75-9f5d-8556055c6ebe" providerId="ADAL" clId="{A7DD0EE2-B1F7-43CF-B210-B9F1E66C1C8B}" dt="2023-05-25T05:05:03.951" v="1166" actId="26606"/>
          <ac:cxnSpMkLst>
            <pc:docMk/>
            <pc:sldMk cId="3869027323" sldId="262"/>
            <ac:cxnSpMk id="14" creationId="{23AAC9B5-8015-485C-ACF9-A750390E9A56}"/>
          </ac:cxnSpMkLst>
        </pc:cxnChg>
      </pc:sldChg>
      <pc:sldChg chg="addSp modSp add mod setBg">
        <pc:chgData name="Siobhan Smyth" userId="6da7388f-d764-4e75-9f5d-8556055c6ebe" providerId="ADAL" clId="{A7DD0EE2-B1F7-43CF-B210-B9F1E66C1C8B}" dt="2023-05-25T08:22:37.067" v="1405" actId="255"/>
        <pc:sldMkLst>
          <pc:docMk/>
          <pc:sldMk cId="706655165" sldId="263"/>
        </pc:sldMkLst>
        <pc:spChg chg="mod">
          <ac:chgData name="Siobhan Smyth" userId="6da7388f-d764-4e75-9f5d-8556055c6ebe" providerId="ADAL" clId="{A7DD0EE2-B1F7-43CF-B210-B9F1E66C1C8B}" dt="2023-05-25T08:22:37.067" v="1405" actId="255"/>
          <ac:spMkLst>
            <pc:docMk/>
            <pc:sldMk cId="706655165" sldId="263"/>
            <ac:spMk id="2" creationId="{26A2FA4D-2B10-E9FA-70ED-86DBCE91E16A}"/>
          </ac:spMkLst>
        </pc:spChg>
        <pc:spChg chg="mod">
          <ac:chgData name="Siobhan Smyth" userId="6da7388f-d764-4e75-9f5d-8556055c6ebe" providerId="ADAL" clId="{A7DD0EE2-B1F7-43CF-B210-B9F1E66C1C8B}" dt="2023-05-25T08:21:42.784" v="1388" actId="20577"/>
          <ac:spMkLst>
            <pc:docMk/>
            <pc:sldMk cId="706655165" sldId="263"/>
            <ac:spMk id="3" creationId="{D81E8FCC-A103-98E9-CC55-565284546CBF}"/>
          </ac:spMkLst>
        </pc:spChg>
        <pc:spChg chg="add">
          <ac:chgData name="Siobhan Smyth" userId="6da7388f-d764-4e75-9f5d-8556055c6ebe" providerId="ADAL" clId="{A7DD0EE2-B1F7-43CF-B210-B9F1E66C1C8B}" dt="2023-05-25T05:06:02.787" v="1169" actId="26606"/>
          <ac:spMkLst>
            <pc:docMk/>
            <pc:sldMk cId="706655165" sldId="263"/>
            <ac:spMk id="8" creationId="{081EA652-8C6A-4E69-BEB9-170809474553}"/>
          </ac:spMkLst>
        </pc:spChg>
        <pc:spChg chg="add">
          <ac:chgData name="Siobhan Smyth" userId="6da7388f-d764-4e75-9f5d-8556055c6ebe" providerId="ADAL" clId="{A7DD0EE2-B1F7-43CF-B210-B9F1E66C1C8B}" dt="2023-05-25T05:06:02.787" v="1169" actId="26606"/>
          <ac:spMkLst>
            <pc:docMk/>
            <pc:sldMk cId="706655165" sldId="263"/>
            <ac:spMk id="10" creationId="{5298780A-33B9-4EA2-8F67-DE68AD62841B}"/>
          </ac:spMkLst>
        </pc:spChg>
        <pc:spChg chg="add">
          <ac:chgData name="Siobhan Smyth" userId="6da7388f-d764-4e75-9f5d-8556055c6ebe" providerId="ADAL" clId="{A7DD0EE2-B1F7-43CF-B210-B9F1E66C1C8B}" dt="2023-05-25T05:06:02.787" v="1169" actId="26606"/>
          <ac:spMkLst>
            <pc:docMk/>
            <pc:sldMk cId="706655165" sldId="263"/>
            <ac:spMk id="12" creationId="{7F488E8B-4E1E-4402-8935-D4E6C02615C7}"/>
          </ac:spMkLst>
        </pc:spChg>
        <pc:cxnChg chg="add">
          <ac:chgData name="Siobhan Smyth" userId="6da7388f-d764-4e75-9f5d-8556055c6ebe" providerId="ADAL" clId="{A7DD0EE2-B1F7-43CF-B210-B9F1E66C1C8B}" dt="2023-05-25T05:06:02.787" v="1169" actId="26606"/>
          <ac:cxnSpMkLst>
            <pc:docMk/>
            <pc:sldMk cId="706655165" sldId="263"/>
            <ac:cxnSpMk id="14" creationId="{23AAC9B5-8015-485C-ACF9-A750390E9A56}"/>
          </ac:cxnSpMkLst>
        </pc:cxnChg>
      </pc:sldChg>
      <pc:sldChg chg="addSp modSp new mod setBg">
        <pc:chgData name="Siobhan Smyth" userId="6da7388f-d764-4e75-9f5d-8556055c6ebe" providerId="ADAL" clId="{A7DD0EE2-B1F7-43CF-B210-B9F1E66C1C8B}" dt="2023-05-25T08:23:32.928" v="1411" actId="20577"/>
        <pc:sldMkLst>
          <pc:docMk/>
          <pc:sldMk cId="294404250" sldId="264"/>
        </pc:sldMkLst>
        <pc:spChg chg="mod">
          <ac:chgData name="Siobhan Smyth" userId="6da7388f-d764-4e75-9f5d-8556055c6ebe" providerId="ADAL" clId="{A7DD0EE2-B1F7-43CF-B210-B9F1E66C1C8B}" dt="2023-05-25T08:23:32.928" v="1411" actId="20577"/>
          <ac:spMkLst>
            <pc:docMk/>
            <pc:sldMk cId="294404250" sldId="264"/>
            <ac:spMk id="2" creationId="{D52C0D77-5C1D-91D9-1A1F-9448A68FFB9D}"/>
          </ac:spMkLst>
        </pc:spChg>
        <pc:spChg chg="mod">
          <ac:chgData name="Siobhan Smyth" userId="6da7388f-d764-4e75-9f5d-8556055c6ebe" providerId="ADAL" clId="{A7DD0EE2-B1F7-43CF-B210-B9F1E66C1C8B}" dt="2023-05-25T05:06:25.665" v="1172" actId="5793"/>
          <ac:spMkLst>
            <pc:docMk/>
            <pc:sldMk cId="294404250" sldId="264"/>
            <ac:spMk id="3" creationId="{6F06A888-9CE3-8331-8AD5-111607B6E980}"/>
          </ac:spMkLst>
        </pc:spChg>
        <pc:spChg chg="add">
          <ac:chgData name="Siobhan Smyth" userId="6da7388f-d764-4e75-9f5d-8556055c6ebe" providerId="ADAL" clId="{A7DD0EE2-B1F7-43CF-B210-B9F1E66C1C8B}" dt="2023-05-25T05:06:17.866" v="1170" actId="26606"/>
          <ac:spMkLst>
            <pc:docMk/>
            <pc:sldMk cId="294404250" sldId="264"/>
            <ac:spMk id="8" creationId="{081EA652-8C6A-4E69-BEB9-170809474553}"/>
          </ac:spMkLst>
        </pc:spChg>
        <pc:spChg chg="add">
          <ac:chgData name="Siobhan Smyth" userId="6da7388f-d764-4e75-9f5d-8556055c6ebe" providerId="ADAL" clId="{A7DD0EE2-B1F7-43CF-B210-B9F1E66C1C8B}" dt="2023-05-25T05:06:17.866" v="1170" actId="26606"/>
          <ac:spMkLst>
            <pc:docMk/>
            <pc:sldMk cId="294404250" sldId="264"/>
            <ac:spMk id="10" creationId="{5298780A-33B9-4EA2-8F67-DE68AD62841B}"/>
          </ac:spMkLst>
        </pc:spChg>
        <pc:spChg chg="add">
          <ac:chgData name="Siobhan Smyth" userId="6da7388f-d764-4e75-9f5d-8556055c6ebe" providerId="ADAL" clId="{A7DD0EE2-B1F7-43CF-B210-B9F1E66C1C8B}" dt="2023-05-25T05:06:17.866" v="1170" actId="26606"/>
          <ac:spMkLst>
            <pc:docMk/>
            <pc:sldMk cId="294404250" sldId="264"/>
            <ac:spMk id="12" creationId="{7F488E8B-4E1E-4402-8935-D4E6C02615C7}"/>
          </ac:spMkLst>
        </pc:spChg>
        <pc:cxnChg chg="add">
          <ac:chgData name="Siobhan Smyth" userId="6da7388f-d764-4e75-9f5d-8556055c6ebe" providerId="ADAL" clId="{A7DD0EE2-B1F7-43CF-B210-B9F1E66C1C8B}" dt="2023-05-25T05:06:17.866" v="1170" actId="26606"/>
          <ac:cxnSpMkLst>
            <pc:docMk/>
            <pc:sldMk cId="294404250" sldId="264"/>
            <ac:cxnSpMk id="14" creationId="{23AAC9B5-8015-485C-ACF9-A750390E9A56}"/>
          </ac:cxnSpMkLst>
        </pc:cxnChg>
      </pc:sldChg>
      <pc:sldChg chg="addSp delSp modSp new mod setBg">
        <pc:chgData name="Siobhan Smyth" userId="6da7388f-d764-4e75-9f5d-8556055c6ebe" providerId="ADAL" clId="{A7DD0EE2-B1F7-43CF-B210-B9F1E66C1C8B}" dt="2023-05-25T08:42:21.258" v="1667" actId="20577"/>
        <pc:sldMkLst>
          <pc:docMk/>
          <pc:sldMk cId="2198828526" sldId="265"/>
        </pc:sldMkLst>
        <pc:spChg chg="mod ord">
          <ac:chgData name="Siobhan Smyth" userId="6da7388f-d764-4e75-9f5d-8556055c6ebe" providerId="ADAL" clId="{A7DD0EE2-B1F7-43CF-B210-B9F1E66C1C8B}" dt="2023-05-25T08:42:21.258" v="1667" actId="20577"/>
          <ac:spMkLst>
            <pc:docMk/>
            <pc:sldMk cId="2198828526" sldId="265"/>
            <ac:spMk id="2" creationId="{FB2522DA-472A-A5A0-1DD2-E6A1FB453490}"/>
          </ac:spMkLst>
        </pc:spChg>
        <pc:spChg chg="del">
          <ac:chgData name="Siobhan Smyth" userId="6da7388f-d764-4e75-9f5d-8556055c6ebe" providerId="ADAL" clId="{A7DD0EE2-B1F7-43CF-B210-B9F1E66C1C8B}" dt="2023-05-25T08:40:28.786" v="1643"/>
          <ac:spMkLst>
            <pc:docMk/>
            <pc:sldMk cId="2198828526" sldId="265"/>
            <ac:spMk id="3" creationId="{DC51C2A1-4C23-CDE6-A5B1-815FD5AC43F4}"/>
          </ac:spMkLst>
        </pc:spChg>
        <pc:spChg chg="add del">
          <ac:chgData name="Siobhan Smyth" userId="6da7388f-d764-4e75-9f5d-8556055c6ebe" providerId="ADAL" clId="{A7DD0EE2-B1F7-43CF-B210-B9F1E66C1C8B}" dt="2023-05-25T08:41:53.683" v="1653" actId="26606"/>
          <ac:spMkLst>
            <pc:docMk/>
            <pc:sldMk cId="2198828526" sldId="265"/>
            <ac:spMk id="11" creationId="{73F35F1D-DD75-F719-407F-457EF99F15A9}"/>
          </ac:spMkLst>
        </pc:spChg>
        <pc:spChg chg="add del">
          <ac:chgData name="Siobhan Smyth" userId="6da7388f-d764-4e75-9f5d-8556055c6ebe" providerId="ADAL" clId="{A7DD0EE2-B1F7-43CF-B210-B9F1E66C1C8B}" dt="2023-05-25T08:41:53.683" v="1653" actId="26606"/>
          <ac:spMkLst>
            <pc:docMk/>
            <pc:sldMk cId="2198828526" sldId="265"/>
            <ac:spMk id="14" creationId="{50D1C5B3-B60D-4696-AE60-100D5EC8AB5D}"/>
          </ac:spMkLst>
        </pc:spChg>
        <pc:spChg chg="add del">
          <ac:chgData name="Siobhan Smyth" userId="6da7388f-d764-4e75-9f5d-8556055c6ebe" providerId="ADAL" clId="{A7DD0EE2-B1F7-43CF-B210-B9F1E66C1C8B}" dt="2023-05-25T08:41:53.683" v="1653" actId="26606"/>
          <ac:spMkLst>
            <pc:docMk/>
            <pc:sldMk cId="2198828526" sldId="265"/>
            <ac:spMk id="16" creationId="{6C45AC87-1D03-4452-BBE4-712E10796A83}"/>
          </ac:spMkLst>
        </pc:spChg>
        <pc:spChg chg="add del">
          <ac:chgData name="Siobhan Smyth" userId="6da7388f-d764-4e75-9f5d-8556055c6ebe" providerId="ADAL" clId="{A7DD0EE2-B1F7-43CF-B210-B9F1E66C1C8B}" dt="2023-05-25T08:41:53.683" v="1653" actId="26606"/>
          <ac:spMkLst>
            <pc:docMk/>
            <pc:sldMk cId="2198828526" sldId="265"/>
            <ac:spMk id="18" creationId="{D3A66E38-056D-4A0A-BF1D-682AB0529888}"/>
          </ac:spMkLst>
        </pc:spChg>
        <pc:spChg chg="add del">
          <ac:chgData name="Siobhan Smyth" userId="6da7388f-d764-4e75-9f5d-8556055c6ebe" providerId="ADAL" clId="{A7DD0EE2-B1F7-43CF-B210-B9F1E66C1C8B}" dt="2023-05-25T08:41:53.683" v="1653" actId="26606"/>
          <ac:spMkLst>
            <pc:docMk/>
            <pc:sldMk cId="2198828526" sldId="265"/>
            <ac:spMk id="20" creationId="{E7D0A197-F7EC-4629-86FB-48D5D3B829AB}"/>
          </ac:spMkLst>
        </pc:spChg>
        <pc:spChg chg="add del">
          <ac:chgData name="Siobhan Smyth" userId="6da7388f-d764-4e75-9f5d-8556055c6ebe" providerId="ADAL" clId="{A7DD0EE2-B1F7-43CF-B210-B9F1E66C1C8B}" dt="2023-05-25T08:41:53.683" v="1653" actId="26606"/>
          <ac:spMkLst>
            <pc:docMk/>
            <pc:sldMk cId="2198828526" sldId="265"/>
            <ac:spMk id="22" creationId="{47251444-A29D-44A8-9E2E-263F0C215B1F}"/>
          </ac:spMkLst>
        </pc:spChg>
        <pc:spChg chg="add">
          <ac:chgData name="Siobhan Smyth" userId="6da7388f-d764-4e75-9f5d-8556055c6ebe" providerId="ADAL" clId="{A7DD0EE2-B1F7-43CF-B210-B9F1E66C1C8B}" dt="2023-05-25T08:41:53.701" v="1654" actId="26606"/>
          <ac:spMkLst>
            <pc:docMk/>
            <pc:sldMk cId="2198828526" sldId="265"/>
            <ac:spMk id="24" creationId="{FADADC7F-B4F8-4013-B67D-463D600E83A0}"/>
          </ac:spMkLst>
        </pc:spChg>
        <pc:spChg chg="add">
          <ac:chgData name="Siobhan Smyth" userId="6da7388f-d764-4e75-9f5d-8556055c6ebe" providerId="ADAL" clId="{A7DD0EE2-B1F7-43CF-B210-B9F1E66C1C8B}" dt="2023-05-25T08:41:53.701" v="1654" actId="26606"/>
          <ac:spMkLst>
            <pc:docMk/>
            <pc:sldMk cId="2198828526" sldId="265"/>
            <ac:spMk id="25" creationId="{CE56A029-D803-47A2-B79C-4527891BE671}"/>
          </ac:spMkLst>
        </pc:spChg>
        <pc:spChg chg="add">
          <ac:chgData name="Siobhan Smyth" userId="6da7388f-d764-4e75-9f5d-8556055c6ebe" providerId="ADAL" clId="{A7DD0EE2-B1F7-43CF-B210-B9F1E66C1C8B}" dt="2023-05-25T08:41:53.701" v="1654" actId="26606"/>
          <ac:spMkLst>
            <pc:docMk/>
            <pc:sldMk cId="2198828526" sldId="265"/>
            <ac:spMk id="26" creationId="{3A8657D3-FF5C-4E4D-BF2D-FA413B67CF65}"/>
          </ac:spMkLst>
        </pc:spChg>
        <pc:spChg chg="add">
          <ac:chgData name="Siobhan Smyth" userId="6da7388f-d764-4e75-9f5d-8556055c6ebe" providerId="ADAL" clId="{A7DD0EE2-B1F7-43CF-B210-B9F1E66C1C8B}" dt="2023-05-25T08:41:53.701" v="1654" actId="26606"/>
          <ac:spMkLst>
            <pc:docMk/>
            <pc:sldMk cId="2198828526" sldId="265"/>
            <ac:spMk id="27" creationId="{51D96995-5226-4718-9475-B918D16CF1EF}"/>
          </ac:spMkLst>
        </pc:spChg>
        <pc:spChg chg="add">
          <ac:chgData name="Siobhan Smyth" userId="6da7388f-d764-4e75-9f5d-8556055c6ebe" providerId="ADAL" clId="{A7DD0EE2-B1F7-43CF-B210-B9F1E66C1C8B}" dt="2023-05-25T08:41:53.701" v="1654" actId="26606"/>
          <ac:spMkLst>
            <pc:docMk/>
            <pc:sldMk cId="2198828526" sldId="265"/>
            <ac:spMk id="28" creationId="{3D7B82C1-B831-4DDE-BDF4-2C767EB4930E}"/>
          </ac:spMkLst>
        </pc:spChg>
        <pc:spChg chg="add">
          <ac:chgData name="Siobhan Smyth" userId="6da7388f-d764-4e75-9f5d-8556055c6ebe" providerId="ADAL" clId="{A7DD0EE2-B1F7-43CF-B210-B9F1E66C1C8B}" dt="2023-05-25T08:41:53.701" v="1654" actId="26606"/>
          <ac:spMkLst>
            <pc:docMk/>
            <pc:sldMk cId="2198828526" sldId="265"/>
            <ac:spMk id="29" creationId="{22EB6291-5B14-4134-B234-BE224349EF28}"/>
          </ac:spMkLst>
        </pc:spChg>
        <pc:spChg chg="add">
          <ac:chgData name="Siobhan Smyth" userId="6da7388f-d764-4e75-9f5d-8556055c6ebe" providerId="ADAL" clId="{A7DD0EE2-B1F7-43CF-B210-B9F1E66C1C8B}" dt="2023-05-25T08:41:53.701" v="1654" actId="26606"/>
          <ac:spMkLst>
            <pc:docMk/>
            <pc:sldMk cId="2198828526" sldId="265"/>
            <ac:spMk id="30" creationId="{97A57860-4E75-47A2-A2FB-36FAA8979E17}"/>
          </ac:spMkLst>
        </pc:spChg>
        <pc:spChg chg="add mod">
          <ac:chgData name="Siobhan Smyth" userId="6da7388f-d764-4e75-9f5d-8556055c6ebe" providerId="ADAL" clId="{A7DD0EE2-B1F7-43CF-B210-B9F1E66C1C8B}" dt="2023-05-25T08:42:17.894" v="1664" actId="5793"/>
          <ac:spMkLst>
            <pc:docMk/>
            <pc:sldMk cId="2198828526" sldId="265"/>
            <ac:spMk id="31" creationId="{4638664A-2797-CC05-998E-7AE8669AA54C}"/>
          </ac:spMkLst>
        </pc:spChg>
        <pc:picChg chg="add mod">
          <ac:chgData name="Siobhan Smyth" userId="6da7388f-d764-4e75-9f5d-8556055c6ebe" providerId="ADAL" clId="{A7DD0EE2-B1F7-43CF-B210-B9F1E66C1C8B}" dt="2023-05-25T08:41:53.701" v="1654" actId="26606"/>
          <ac:picMkLst>
            <pc:docMk/>
            <pc:sldMk cId="2198828526" sldId="265"/>
            <ac:picMk id="4" creationId="{302DEB82-4F9B-D0EA-B3B3-D4AB697E5839}"/>
          </ac:picMkLst>
        </pc:picChg>
        <pc:picChg chg="add mod ord">
          <ac:chgData name="Siobhan Smyth" userId="6da7388f-d764-4e75-9f5d-8556055c6ebe" providerId="ADAL" clId="{A7DD0EE2-B1F7-43CF-B210-B9F1E66C1C8B}" dt="2023-05-25T08:41:53.701" v="1654" actId="26606"/>
          <ac:picMkLst>
            <pc:docMk/>
            <pc:sldMk cId="2198828526" sldId="265"/>
            <ac:picMk id="5" creationId="{6392C9E9-4E37-4A18-CB16-A6FD5E27D144}"/>
          </ac:picMkLst>
        </pc:picChg>
        <pc:picChg chg="add del mod">
          <ac:chgData name="Siobhan Smyth" userId="6da7388f-d764-4e75-9f5d-8556055c6ebe" providerId="ADAL" clId="{A7DD0EE2-B1F7-43CF-B210-B9F1E66C1C8B}" dt="2023-05-25T08:41:04.213" v="1648" actId="478"/>
          <ac:picMkLst>
            <pc:docMk/>
            <pc:sldMk cId="2198828526" sldId="265"/>
            <ac:picMk id="6" creationId="{E01A463A-0E3D-7CD9-9C7C-51187AAD4AF4}"/>
          </ac:picMkLst>
        </pc:picChg>
        <pc:picChg chg="add mod">
          <ac:chgData name="Siobhan Smyth" userId="6da7388f-d764-4e75-9f5d-8556055c6ebe" providerId="ADAL" clId="{A7DD0EE2-B1F7-43CF-B210-B9F1E66C1C8B}" dt="2023-05-25T08:41:53.701" v="1654" actId="26606"/>
          <ac:picMkLst>
            <pc:docMk/>
            <pc:sldMk cId="2198828526" sldId="265"/>
            <ac:picMk id="7" creationId="{2203F58C-C871-6D9A-D624-30C72A99D0F6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7.png"/><Relationship Id="rId4" Type="http://schemas.openxmlformats.org/officeDocument/2006/relationships/image" Target="../media/image8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7.png"/><Relationship Id="rId4" Type="http://schemas.openxmlformats.org/officeDocument/2006/relationships/image" Target="../media/image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6_2">
  <dgm:title val=""/>
  <dgm:desc val=""/>
  <dgm:catLst>
    <dgm:cat type="accent6" pri="16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21DA59-DBA3-4065-BB23-BC566077538F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bg_accent6_2" csCatId="accent6" phldr="1"/>
      <dgm:spPr/>
      <dgm:t>
        <a:bodyPr/>
        <a:lstStyle/>
        <a:p>
          <a:endParaRPr lang="en-US"/>
        </a:p>
      </dgm:t>
    </dgm:pt>
    <dgm:pt modelId="{40FFD664-6606-4562-BF41-D9DD1FDBC133}">
      <dgm:prSet/>
      <dgm:spPr/>
      <dgm:t>
        <a:bodyPr/>
        <a:lstStyle/>
        <a:p>
          <a:pPr>
            <a:defRPr cap="all"/>
          </a:pPr>
          <a:r>
            <a:rPr lang="en-GB"/>
            <a:t>Regulatory framework</a:t>
          </a:r>
          <a:endParaRPr lang="en-US"/>
        </a:p>
      </dgm:t>
    </dgm:pt>
    <dgm:pt modelId="{5704FD70-60A7-4AA2-93AC-D1B229D5C70E}" type="parTrans" cxnId="{CCE7EEC0-E76F-45C5-A576-2EDC8F39A8EA}">
      <dgm:prSet/>
      <dgm:spPr/>
      <dgm:t>
        <a:bodyPr/>
        <a:lstStyle/>
        <a:p>
          <a:endParaRPr lang="en-US"/>
        </a:p>
      </dgm:t>
    </dgm:pt>
    <dgm:pt modelId="{D48212DA-4EFE-418C-901F-CDF20CA710F3}" type="sibTrans" cxnId="{CCE7EEC0-E76F-45C5-A576-2EDC8F39A8EA}">
      <dgm:prSet/>
      <dgm:spPr/>
      <dgm:t>
        <a:bodyPr/>
        <a:lstStyle/>
        <a:p>
          <a:endParaRPr lang="en-US"/>
        </a:p>
      </dgm:t>
    </dgm:pt>
    <dgm:pt modelId="{915FA32D-C1A5-4BC4-987B-0585DCDCFAC0}">
      <dgm:prSet/>
      <dgm:spPr/>
      <dgm:t>
        <a:bodyPr/>
        <a:lstStyle/>
        <a:p>
          <a:pPr>
            <a:defRPr cap="all"/>
          </a:pPr>
          <a:r>
            <a:rPr lang="en-GB"/>
            <a:t>Monitoring activities</a:t>
          </a:r>
          <a:endParaRPr lang="en-US"/>
        </a:p>
      </dgm:t>
    </dgm:pt>
    <dgm:pt modelId="{429A572C-A980-49E8-BD05-B111446DECB7}" type="parTrans" cxnId="{134BFE35-F8C7-435A-943F-6F0496229B93}">
      <dgm:prSet/>
      <dgm:spPr/>
      <dgm:t>
        <a:bodyPr/>
        <a:lstStyle/>
        <a:p>
          <a:endParaRPr lang="en-US"/>
        </a:p>
      </dgm:t>
    </dgm:pt>
    <dgm:pt modelId="{370F1617-EDF7-480A-9252-1B0EB6E632CF}" type="sibTrans" cxnId="{134BFE35-F8C7-435A-943F-6F0496229B93}">
      <dgm:prSet/>
      <dgm:spPr/>
      <dgm:t>
        <a:bodyPr/>
        <a:lstStyle/>
        <a:p>
          <a:endParaRPr lang="en-US"/>
        </a:p>
      </dgm:t>
    </dgm:pt>
    <dgm:pt modelId="{6E700127-A537-4822-8EC7-9EA25961F146}">
      <dgm:prSet/>
      <dgm:spPr/>
      <dgm:t>
        <a:bodyPr/>
        <a:lstStyle/>
        <a:p>
          <a:pPr>
            <a:defRPr cap="all"/>
          </a:pPr>
          <a:r>
            <a:rPr lang="en-GB"/>
            <a:t>Supporting local authorities</a:t>
          </a:r>
          <a:endParaRPr lang="en-US"/>
        </a:p>
      </dgm:t>
    </dgm:pt>
    <dgm:pt modelId="{A06E5C99-DB09-434B-9B93-ECD0DFF7756C}" type="parTrans" cxnId="{EB76018C-E6AE-4542-A0DE-F0533857220C}">
      <dgm:prSet/>
      <dgm:spPr/>
      <dgm:t>
        <a:bodyPr/>
        <a:lstStyle/>
        <a:p>
          <a:endParaRPr lang="en-US"/>
        </a:p>
      </dgm:t>
    </dgm:pt>
    <dgm:pt modelId="{E8EB97BC-9E99-44DC-A94C-2A98CEDD7F55}" type="sibTrans" cxnId="{EB76018C-E6AE-4542-A0DE-F0533857220C}">
      <dgm:prSet/>
      <dgm:spPr/>
      <dgm:t>
        <a:bodyPr/>
        <a:lstStyle/>
        <a:p>
          <a:endParaRPr lang="en-US"/>
        </a:p>
      </dgm:t>
    </dgm:pt>
    <dgm:pt modelId="{7A2A8423-2776-4336-B72D-E85A53E9DD30}">
      <dgm:prSet/>
      <dgm:spPr/>
      <dgm:t>
        <a:bodyPr/>
        <a:lstStyle/>
        <a:p>
          <a:pPr>
            <a:defRPr cap="all"/>
          </a:pPr>
          <a:r>
            <a:rPr lang="en-GB"/>
            <a:t>Intervention</a:t>
          </a:r>
          <a:endParaRPr lang="en-US"/>
        </a:p>
      </dgm:t>
    </dgm:pt>
    <dgm:pt modelId="{36343581-959D-46CE-AEEE-CD959F3CE912}" type="parTrans" cxnId="{A0CF1C25-A940-4351-AF68-2FAC5B339EB7}">
      <dgm:prSet/>
      <dgm:spPr/>
      <dgm:t>
        <a:bodyPr/>
        <a:lstStyle/>
        <a:p>
          <a:endParaRPr lang="en-US"/>
        </a:p>
      </dgm:t>
    </dgm:pt>
    <dgm:pt modelId="{7F94A643-5ABD-435F-BB15-93E975A02158}" type="sibTrans" cxnId="{A0CF1C25-A940-4351-AF68-2FAC5B339EB7}">
      <dgm:prSet/>
      <dgm:spPr/>
      <dgm:t>
        <a:bodyPr/>
        <a:lstStyle/>
        <a:p>
          <a:endParaRPr lang="en-US"/>
        </a:p>
      </dgm:t>
    </dgm:pt>
    <dgm:pt modelId="{6378FAA9-38DD-40BC-855A-58EE270DE37D}" type="pres">
      <dgm:prSet presAssocID="{1C21DA59-DBA3-4065-BB23-BC566077538F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0F4666D-FA68-4E58-B4A1-BEA9F852F79D}" type="pres">
      <dgm:prSet presAssocID="{40FFD664-6606-4562-BF41-D9DD1FDBC133}" presName="compNode" presStyleCnt="0"/>
      <dgm:spPr/>
    </dgm:pt>
    <dgm:pt modelId="{D7E32364-F596-420F-9A06-66B49A1D6E51}" type="pres">
      <dgm:prSet presAssocID="{40FFD664-6606-4562-BF41-D9DD1FDBC133}" presName="iconBgRect" presStyleLbl="bgShp" presStyleIdx="0" presStyleCnt="4"/>
      <dgm:spPr/>
    </dgm:pt>
    <dgm:pt modelId="{545262F7-7000-4E93-8C30-13A2CB6680FD}" type="pres">
      <dgm:prSet presAssocID="{40FFD664-6606-4562-BF41-D9DD1FDBC133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DB378421-5241-4886-AABB-81D482A20558}" type="pres">
      <dgm:prSet presAssocID="{40FFD664-6606-4562-BF41-D9DD1FDBC133}" presName="spaceRect" presStyleCnt="0"/>
      <dgm:spPr/>
    </dgm:pt>
    <dgm:pt modelId="{1A8A646E-A38D-4BD1-AE79-BF56B4430F11}" type="pres">
      <dgm:prSet presAssocID="{40FFD664-6606-4562-BF41-D9DD1FDBC133}" presName="textRect" presStyleLbl="revTx" presStyleIdx="0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A2B96C8E-F6EF-4CD1-A2B6-DD578CB96476}" type="pres">
      <dgm:prSet presAssocID="{D48212DA-4EFE-418C-901F-CDF20CA710F3}" presName="sibTrans" presStyleCnt="0"/>
      <dgm:spPr/>
    </dgm:pt>
    <dgm:pt modelId="{9AD57F37-900B-441A-B3E4-F92B2FF13726}" type="pres">
      <dgm:prSet presAssocID="{915FA32D-C1A5-4BC4-987B-0585DCDCFAC0}" presName="compNode" presStyleCnt="0"/>
      <dgm:spPr/>
    </dgm:pt>
    <dgm:pt modelId="{FD595E1A-FB85-4A37-AF63-2BD9074393D4}" type="pres">
      <dgm:prSet presAssocID="{915FA32D-C1A5-4BC4-987B-0585DCDCFAC0}" presName="iconBgRect" presStyleLbl="bgShp" presStyleIdx="1" presStyleCnt="4"/>
      <dgm:spPr/>
    </dgm:pt>
    <dgm:pt modelId="{F35185BE-8506-4977-9FFA-141D16FA0C1D}" type="pres">
      <dgm:prSet presAssocID="{915FA32D-C1A5-4BC4-987B-0585DCDCFAC0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DD98CA0D-1C6E-4B0A-A1DA-AC511A5139ED}" type="pres">
      <dgm:prSet presAssocID="{915FA32D-C1A5-4BC4-987B-0585DCDCFAC0}" presName="spaceRect" presStyleCnt="0"/>
      <dgm:spPr/>
    </dgm:pt>
    <dgm:pt modelId="{4B7DF755-69DC-4819-8A40-4ECBAE04F917}" type="pres">
      <dgm:prSet presAssocID="{915FA32D-C1A5-4BC4-987B-0585DCDCFAC0}" presName="textRect" presStyleLbl="revTx" presStyleIdx="1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F5DD5CE9-3960-4337-98E2-8450B93DF531}" type="pres">
      <dgm:prSet presAssocID="{370F1617-EDF7-480A-9252-1B0EB6E632CF}" presName="sibTrans" presStyleCnt="0"/>
      <dgm:spPr/>
    </dgm:pt>
    <dgm:pt modelId="{F0E800A4-E5C0-4D2D-A3E7-A6925CC200BB}" type="pres">
      <dgm:prSet presAssocID="{6E700127-A537-4822-8EC7-9EA25961F146}" presName="compNode" presStyleCnt="0"/>
      <dgm:spPr/>
    </dgm:pt>
    <dgm:pt modelId="{092F9AF4-A2EE-4575-B307-448A45400778}" type="pres">
      <dgm:prSet presAssocID="{6E700127-A537-4822-8EC7-9EA25961F146}" presName="iconBgRect" presStyleLbl="bgShp" presStyleIdx="2" presStyleCnt="4"/>
      <dgm:spPr/>
    </dgm:pt>
    <dgm:pt modelId="{058CA979-CFFF-46DF-9273-CFEB0356E41B}" type="pres">
      <dgm:prSet presAssocID="{6E700127-A537-4822-8EC7-9EA25961F146}" presName="iconRect" presStyleLbl="node1" presStyleIdx="2" presStyleCnt="4"/>
      <dgm:spPr>
        <a:blipFill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Bank"/>
        </a:ext>
      </dgm:extLst>
    </dgm:pt>
    <dgm:pt modelId="{1E102E01-F913-4F6C-8265-FDFE0A816F5E}" type="pres">
      <dgm:prSet presAssocID="{6E700127-A537-4822-8EC7-9EA25961F146}" presName="spaceRect" presStyleCnt="0"/>
      <dgm:spPr/>
    </dgm:pt>
    <dgm:pt modelId="{52AB0FA1-648A-4A73-BC64-2C04F42D883C}" type="pres">
      <dgm:prSet presAssocID="{6E700127-A537-4822-8EC7-9EA25961F146}" presName="textRect" presStyleLbl="revTx" presStyleIdx="2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7DBD0491-6FBC-4532-B746-29FC9794FE51}" type="pres">
      <dgm:prSet presAssocID="{E8EB97BC-9E99-44DC-A94C-2A98CEDD7F55}" presName="sibTrans" presStyleCnt="0"/>
      <dgm:spPr/>
    </dgm:pt>
    <dgm:pt modelId="{3B271262-943F-4BE7-82F3-F585A8619F76}" type="pres">
      <dgm:prSet presAssocID="{7A2A8423-2776-4336-B72D-E85A53E9DD30}" presName="compNode" presStyleCnt="0"/>
      <dgm:spPr/>
    </dgm:pt>
    <dgm:pt modelId="{98A88826-6C6B-4FFD-995F-EBC6A1A92B78}" type="pres">
      <dgm:prSet presAssocID="{7A2A8423-2776-4336-B72D-E85A53E9DD30}" presName="iconBgRect" presStyleLbl="bgShp" presStyleIdx="3" presStyleCnt="4"/>
      <dgm:spPr/>
    </dgm:pt>
    <dgm:pt modelId="{98AD2E54-B2C2-4771-BE14-65167822A51F}" type="pres">
      <dgm:prSet presAssocID="{7A2A8423-2776-4336-B72D-E85A53E9DD30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CloudWithLightningAndRain"/>
        </a:ext>
      </dgm:extLst>
    </dgm:pt>
    <dgm:pt modelId="{2F8E69DF-0653-4029-8DEE-73AC5309AABF}" type="pres">
      <dgm:prSet presAssocID="{7A2A8423-2776-4336-B72D-E85A53E9DD30}" presName="spaceRect" presStyleCnt="0"/>
      <dgm:spPr/>
    </dgm:pt>
    <dgm:pt modelId="{C71BE96C-8047-4FEA-9A3D-910F33F3881E}" type="pres">
      <dgm:prSet presAssocID="{7A2A8423-2776-4336-B72D-E85A53E9DD30}" presName="textRect" presStyleLbl="revTx" presStyleIdx="3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0CF1C25-A940-4351-AF68-2FAC5B339EB7}" srcId="{1C21DA59-DBA3-4065-BB23-BC566077538F}" destId="{7A2A8423-2776-4336-B72D-E85A53E9DD30}" srcOrd="3" destOrd="0" parTransId="{36343581-959D-46CE-AEEE-CD959F3CE912}" sibTransId="{7F94A643-5ABD-435F-BB15-93E975A02158}"/>
    <dgm:cxn modelId="{9D8AEB97-76CA-4E30-B7A1-A7A0E859C9DE}" type="presOf" srcId="{1C21DA59-DBA3-4065-BB23-BC566077538F}" destId="{6378FAA9-38DD-40BC-855A-58EE270DE37D}" srcOrd="0" destOrd="0" presId="urn:microsoft.com/office/officeart/2018/5/layout/IconCircleLabelList"/>
    <dgm:cxn modelId="{9573A6AF-E599-4ABB-A30A-44B5BBA9F1ED}" type="presOf" srcId="{7A2A8423-2776-4336-B72D-E85A53E9DD30}" destId="{C71BE96C-8047-4FEA-9A3D-910F33F3881E}" srcOrd="0" destOrd="0" presId="urn:microsoft.com/office/officeart/2018/5/layout/IconCircleLabelList"/>
    <dgm:cxn modelId="{88FC6683-AABA-4769-8927-700E513F64FC}" type="presOf" srcId="{40FFD664-6606-4562-BF41-D9DD1FDBC133}" destId="{1A8A646E-A38D-4BD1-AE79-BF56B4430F11}" srcOrd="0" destOrd="0" presId="urn:microsoft.com/office/officeart/2018/5/layout/IconCircleLabelList"/>
    <dgm:cxn modelId="{EB76018C-E6AE-4542-A0DE-F0533857220C}" srcId="{1C21DA59-DBA3-4065-BB23-BC566077538F}" destId="{6E700127-A537-4822-8EC7-9EA25961F146}" srcOrd="2" destOrd="0" parTransId="{A06E5C99-DB09-434B-9B93-ECD0DFF7756C}" sibTransId="{E8EB97BC-9E99-44DC-A94C-2A98CEDD7F55}"/>
    <dgm:cxn modelId="{82043A8D-23CC-4F53-9BE7-DE822D781131}" type="presOf" srcId="{915FA32D-C1A5-4BC4-987B-0585DCDCFAC0}" destId="{4B7DF755-69DC-4819-8A40-4ECBAE04F917}" srcOrd="0" destOrd="0" presId="urn:microsoft.com/office/officeart/2018/5/layout/IconCircleLabelList"/>
    <dgm:cxn modelId="{134BFE35-F8C7-435A-943F-6F0496229B93}" srcId="{1C21DA59-DBA3-4065-BB23-BC566077538F}" destId="{915FA32D-C1A5-4BC4-987B-0585DCDCFAC0}" srcOrd="1" destOrd="0" parTransId="{429A572C-A980-49E8-BD05-B111446DECB7}" sibTransId="{370F1617-EDF7-480A-9252-1B0EB6E632CF}"/>
    <dgm:cxn modelId="{1CE76D49-E7E1-415D-9B7A-2C58BCBA8A1C}" type="presOf" srcId="{6E700127-A537-4822-8EC7-9EA25961F146}" destId="{52AB0FA1-648A-4A73-BC64-2C04F42D883C}" srcOrd="0" destOrd="0" presId="urn:microsoft.com/office/officeart/2018/5/layout/IconCircleLabelList"/>
    <dgm:cxn modelId="{CCE7EEC0-E76F-45C5-A576-2EDC8F39A8EA}" srcId="{1C21DA59-DBA3-4065-BB23-BC566077538F}" destId="{40FFD664-6606-4562-BF41-D9DD1FDBC133}" srcOrd="0" destOrd="0" parTransId="{5704FD70-60A7-4AA2-93AC-D1B229D5C70E}" sibTransId="{D48212DA-4EFE-418C-901F-CDF20CA710F3}"/>
    <dgm:cxn modelId="{BD3C32CB-1678-427E-9502-D84009A863D9}" type="presParOf" srcId="{6378FAA9-38DD-40BC-855A-58EE270DE37D}" destId="{20F4666D-FA68-4E58-B4A1-BEA9F852F79D}" srcOrd="0" destOrd="0" presId="urn:microsoft.com/office/officeart/2018/5/layout/IconCircleLabelList"/>
    <dgm:cxn modelId="{A6C1B33E-60FF-4E99-B04F-363D6456E44F}" type="presParOf" srcId="{20F4666D-FA68-4E58-B4A1-BEA9F852F79D}" destId="{D7E32364-F596-420F-9A06-66B49A1D6E51}" srcOrd="0" destOrd="0" presId="urn:microsoft.com/office/officeart/2018/5/layout/IconCircleLabelList"/>
    <dgm:cxn modelId="{56FE9645-F18C-401A-B1A6-939F5DE8E5EE}" type="presParOf" srcId="{20F4666D-FA68-4E58-B4A1-BEA9F852F79D}" destId="{545262F7-7000-4E93-8C30-13A2CB6680FD}" srcOrd="1" destOrd="0" presId="urn:microsoft.com/office/officeart/2018/5/layout/IconCircleLabelList"/>
    <dgm:cxn modelId="{B9748799-434E-4E37-9440-7B6E3E1D247C}" type="presParOf" srcId="{20F4666D-FA68-4E58-B4A1-BEA9F852F79D}" destId="{DB378421-5241-4886-AABB-81D482A20558}" srcOrd="2" destOrd="0" presId="urn:microsoft.com/office/officeart/2018/5/layout/IconCircleLabelList"/>
    <dgm:cxn modelId="{B66A65EE-C980-4D97-A0AA-2308C1D1591C}" type="presParOf" srcId="{20F4666D-FA68-4E58-B4A1-BEA9F852F79D}" destId="{1A8A646E-A38D-4BD1-AE79-BF56B4430F11}" srcOrd="3" destOrd="0" presId="urn:microsoft.com/office/officeart/2018/5/layout/IconCircleLabelList"/>
    <dgm:cxn modelId="{4D01E61C-2236-4F7D-9C0C-065D5E2532AD}" type="presParOf" srcId="{6378FAA9-38DD-40BC-855A-58EE270DE37D}" destId="{A2B96C8E-F6EF-4CD1-A2B6-DD578CB96476}" srcOrd="1" destOrd="0" presId="urn:microsoft.com/office/officeart/2018/5/layout/IconCircleLabelList"/>
    <dgm:cxn modelId="{9172F9D5-3F2F-4E6F-8EC1-76543AA840EF}" type="presParOf" srcId="{6378FAA9-38DD-40BC-855A-58EE270DE37D}" destId="{9AD57F37-900B-441A-B3E4-F92B2FF13726}" srcOrd="2" destOrd="0" presId="urn:microsoft.com/office/officeart/2018/5/layout/IconCircleLabelList"/>
    <dgm:cxn modelId="{7580A654-293B-4E78-9699-1E3EE1000428}" type="presParOf" srcId="{9AD57F37-900B-441A-B3E4-F92B2FF13726}" destId="{FD595E1A-FB85-4A37-AF63-2BD9074393D4}" srcOrd="0" destOrd="0" presId="urn:microsoft.com/office/officeart/2018/5/layout/IconCircleLabelList"/>
    <dgm:cxn modelId="{027D4B0E-E562-4452-BAB9-692437464DB8}" type="presParOf" srcId="{9AD57F37-900B-441A-B3E4-F92B2FF13726}" destId="{F35185BE-8506-4977-9FFA-141D16FA0C1D}" srcOrd="1" destOrd="0" presId="urn:microsoft.com/office/officeart/2018/5/layout/IconCircleLabelList"/>
    <dgm:cxn modelId="{DBC591C1-69B9-4235-8891-E2AE1B02B093}" type="presParOf" srcId="{9AD57F37-900B-441A-B3E4-F92B2FF13726}" destId="{DD98CA0D-1C6E-4B0A-A1DA-AC511A5139ED}" srcOrd="2" destOrd="0" presId="urn:microsoft.com/office/officeart/2018/5/layout/IconCircleLabelList"/>
    <dgm:cxn modelId="{026652A8-ECB0-4B9C-96A6-E605F3730206}" type="presParOf" srcId="{9AD57F37-900B-441A-B3E4-F92B2FF13726}" destId="{4B7DF755-69DC-4819-8A40-4ECBAE04F917}" srcOrd="3" destOrd="0" presId="urn:microsoft.com/office/officeart/2018/5/layout/IconCircleLabelList"/>
    <dgm:cxn modelId="{DBBBAB3C-5AB7-4BD4-8502-A4057B0D3222}" type="presParOf" srcId="{6378FAA9-38DD-40BC-855A-58EE270DE37D}" destId="{F5DD5CE9-3960-4337-98E2-8450B93DF531}" srcOrd="3" destOrd="0" presId="urn:microsoft.com/office/officeart/2018/5/layout/IconCircleLabelList"/>
    <dgm:cxn modelId="{82F8D807-912A-4273-9B85-95DAC915523C}" type="presParOf" srcId="{6378FAA9-38DD-40BC-855A-58EE270DE37D}" destId="{F0E800A4-E5C0-4D2D-A3E7-A6925CC200BB}" srcOrd="4" destOrd="0" presId="urn:microsoft.com/office/officeart/2018/5/layout/IconCircleLabelList"/>
    <dgm:cxn modelId="{AE70043B-B520-4423-A6C9-24BDF88A107A}" type="presParOf" srcId="{F0E800A4-E5C0-4D2D-A3E7-A6925CC200BB}" destId="{092F9AF4-A2EE-4575-B307-448A45400778}" srcOrd="0" destOrd="0" presId="urn:microsoft.com/office/officeart/2018/5/layout/IconCircleLabelList"/>
    <dgm:cxn modelId="{66F5CB4B-F0CF-4464-9F8B-3CFA7E75182E}" type="presParOf" srcId="{F0E800A4-E5C0-4D2D-A3E7-A6925CC200BB}" destId="{058CA979-CFFF-46DF-9273-CFEB0356E41B}" srcOrd="1" destOrd="0" presId="urn:microsoft.com/office/officeart/2018/5/layout/IconCircleLabelList"/>
    <dgm:cxn modelId="{8379856B-9D44-4BA9-A8D1-A8631E2B6B6B}" type="presParOf" srcId="{F0E800A4-E5C0-4D2D-A3E7-A6925CC200BB}" destId="{1E102E01-F913-4F6C-8265-FDFE0A816F5E}" srcOrd="2" destOrd="0" presId="urn:microsoft.com/office/officeart/2018/5/layout/IconCircleLabelList"/>
    <dgm:cxn modelId="{140E0DE5-E89A-4A01-9F93-F64A104DE915}" type="presParOf" srcId="{F0E800A4-E5C0-4D2D-A3E7-A6925CC200BB}" destId="{52AB0FA1-648A-4A73-BC64-2C04F42D883C}" srcOrd="3" destOrd="0" presId="urn:microsoft.com/office/officeart/2018/5/layout/IconCircleLabelList"/>
    <dgm:cxn modelId="{2F8CA852-9652-4326-B389-2C72A89C48BF}" type="presParOf" srcId="{6378FAA9-38DD-40BC-855A-58EE270DE37D}" destId="{7DBD0491-6FBC-4532-B746-29FC9794FE51}" srcOrd="5" destOrd="0" presId="urn:microsoft.com/office/officeart/2018/5/layout/IconCircleLabelList"/>
    <dgm:cxn modelId="{413A870F-D4E5-4F8F-B0F1-A4AD4928BC7A}" type="presParOf" srcId="{6378FAA9-38DD-40BC-855A-58EE270DE37D}" destId="{3B271262-943F-4BE7-82F3-F585A8619F76}" srcOrd="6" destOrd="0" presId="urn:microsoft.com/office/officeart/2018/5/layout/IconCircleLabelList"/>
    <dgm:cxn modelId="{64CAC609-CA21-497C-B840-31A55BF81B47}" type="presParOf" srcId="{3B271262-943F-4BE7-82F3-F585A8619F76}" destId="{98A88826-6C6B-4FFD-995F-EBC6A1A92B78}" srcOrd="0" destOrd="0" presId="urn:microsoft.com/office/officeart/2018/5/layout/IconCircleLabelList"/>
    <dgm:cxn modelId="{B58EF4E3-2E88-4E56-B019-689A0D25A85C}" type="presParOf" srcId="{3B271262-943F-4BE7-82F3-F585A8619F76}" destId="{98AD2E54-B2C2-4771-BE14-65167822A51F}" srcOrd="1" destOrd="0" presId="urn:microsoft.com/office/officeart/2018/5/layout/IconCircleLabelList"/>
    <dgm:cxn modelId="{92B4F277-BBE9-40C1-A319-0A1FE9B6BA5F}" type="presParOf" srcId="{3B271262-943F-4BE7-82F3-F585A8619F76}" destId="{2F8E69DF-0653-4029-8DEE-73AC5309AABF}" srcOrd="2" destOrd="0" presId="urn:microsoft.com/office/officeart/2018/5/layout/IconCircleLabelList"/>
    <dgm:cxn modelId="{5AFB1A46-9BF3-4DCF-99CB-093325E693AD}" type="presParOf" srcId="{3B271262-943F-4BE7-82F3-F585A8619F76}" destId="{C71BE96C-8047-4FEA-9A3D-910F33F3881E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54D4069-5B50-4FDB-9DC7-88E63EC877AE}" type="doc">
      <dgm:prSet loTypeId="urn:microsoft.com/office/officeart/2005/8/layout/matrix3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6484839-14D9-48C1-951C-9A34AD7F9CDE}">
      <dgm:prSet/>
      <dgm:spPr/>
      <dgm:t>
        <a:bodyPr/>
        <a:lstStyle/>
        <a:p>
          <a:r>
            <a:rPr lang="en-GB" dirty="0"/>
            <a:t>Local and national interests – ‘Best Value’ for communities</a:t>
          </a:r>
          <a:endParaRPr lang="en-US" dirty="0"/>
        </a:p>
      </dgm:t>
    </dgm:pt>
    <dgm:pt modelId="{9EF03891-0B9D-4789-B728-7D82C8D5072F}" type="parTrans" cxnId="{A2FB8D54-94EB-427A-8D4E-2E96EE6B8947}">
      <dgm:prSet/>
      <dgm:spPr/>
      <dgm:t>
        <a:bodyPr/>
        <a:lstStyle/>
        <a:p>
          <a:endParaRPr lang="en-US"/>
        </a:p>
      </dgm:t>
    </dgm:pt>
    <dgm:pt modelId="{2969DBFD-A685-459B-86D7-0A5B1D2AAE35}" type="sibTrans" cxnId="{A2FB8D54-94EB-427A-8D4E-2E96EE6B8947}">
      <dgm:prSet/>
      <dgm:spPr/>
      <dgm:t>
        <a:bodyPr/>
        <a:lstStyle/>
        <a:p>
          <a:endParaRPr lang="en-US"/>
        </a:p>
      </dgm:t>
    </dgm:pt>
    <dgm:pt modelId="{3B7F5E4E-2F6C-43B3-9AB4-66A4B64E6DE4}">
      <dgm:prSet/>
      <dgm:spPr/>
      <dgm:t>
        <a:bodyPr/>
        <a:lstStyle/>
        <a:p>
          <a:r>
            <a:rPr lang="en-GB"/>
            <a:t>Respect for the Autonomy and democratic mandate of local government</a:t>
          </a:r>
          <a:endParaRPr lang="en-US"/>
        </a:p>
      </dgm:t>
    </dgm:pt>
    <dgm:pt modelId="{5812B1D4-A2A3-4B98-9C4A-6D09CF0813F1}" type="parTrans" cxnId="{3B945EE4-7E41-44D9-97D5-48F7183B4C74}">
      <dgm:prSet/>
      <dgm:spPr/>
      <dgm:t>
        <a:bodyPr/>
        <a:lstStyle/>
        <a:p>
          <a:endParaRPr lang="en-US"/>
        </a:p>
      </dgm:t>
    </dgm:pt>
    <dgm:pt modelId="{AF12B3B0-C950-4F4E-9143-B1C62E2408FC}" type="sibTrans" cxnId="{3B945EE4-7E41-44D9-97D5-48F7183B4C74}">
      <dgm:prSet/>
      <dgm:spPr/>
      <dgm:t>
        <a:bodyPr/>
        <a:lstStyle/>
        <a:p>
          <a:endParaRPr lang="en-US"/>
        </a:p>
      </dgm:t>
    </dgm:pt>
    <dgm:pt modelId="{414040F0-C0AF-425A-9362-E811FA0387B7}">
      <dgm:prSet/>
      <dgm:spPr/>
      <dgm:t>
        <a:bodyPr/>
        <a:lstStyle/>
        <a:p>
          <a:r>
            <a:rPr lang="en-GB"/>
            <a:t>Proportionate supervision activities</a:t>
          </a:r>
          <a:endParaRPr lang="en-US"/>
        </a:p>
      </dgm:t>
    </dgm:pt>
    <dgm:pt modelId="{AA83F5D5-05CC-4729-8B20-386A43D0FF46}" type="parTrans" cxnId="{3C6785DA-F6B8-4DC4-BAC8-2C9544299A4A}">
      <dgm:prSet/>
      <dgm:spPr/>
      <dgm:t>
        <a:bodyPr/>
        <a:lstStyle/>
        <a:p>
          <a:endParaRPr lang="en-US"/>
        </a:p>
      </dgm:t>
    </dgm:pt>
    <dgm:pt modelId="{ED0CCF11-D9B6-45A4-B127-4808E96B029D}" type="sibTrans" cxnId="{3C6785DA-F6B8-4DC4-BAC8-2C9544299A4A}">
      <dgm:prSet/>
      <dgm:spPr/>
      <dgm:t>
        <a:bodyPr/>
        <a:lstStyle/>
        <a:p>
          <a:endParaRPr lang="en-US"/>
        </a:p>
      </dgm:t>
    </dgm:pt>
    <dgm:pt modelId="{12174608-279E-48DF-B7DD-2DB43D5881B5}">
      <dgm:prSet/>
      <dgm:spPr/>
      <dgm:t>
        <a:bodyPr/>
        <a:lstStyle/>
        <a:p>
          <a:r>
            <a:rPr lang="en-GB"/>
            <a:t>Legal recourse</a:t>
          </a:r>
          <a:endParaRPr lang="en-US"/>
        </a:p>
      </dgm:t>
    </dgm:pt>
    <dgm:pt modelId="{0F5FD6AB-E476-4CAE-A421-C9426D7CD067}" type="parTrans" cxnId="{6659E14B-D233-4520-9700-08C23FCCA569}">
      <dgm:prSet/>
      <dgm:spPr/>
      <dgm:t>
        <a:bodyPr/>
        <a:lstStyle/>
        <a:p>
          <a:endParaRPr lang="en-US"/>
        </a:p>
      </dgm:t>
    </dgm:pt>
    <dgm:pt modelId="{54452059-61B3-4216-9883-F36849AA1727}" type="sibTrans" cxnId="{6659E14B-D233-4520-9700-08C23FCCA569}">
      <dgm:prSet/>
      <dgm:spPr/>
      <dgm:t>
        <a:bodyPr/>
        <a:lstStyle/>
        <a:p>
          <a:endParaRPr lang="en-US"/>
        </a:p>
      </dgm:t>
    </dgm:pt>
    <dgm:pt modelId="{46DBC277-1193-4A76-97D9-412DD153CF6F}" type="pres">
      <dgm:prSet presAssocID="{954D4069-5B50-4FDB-9DC7-88E63EC877AE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957EE9E-C145-4130-9229-A39AEE2A5F92}" type="pres">
      <dgm:prSet presAssocID="{954D4069-5B50-4FDB-9DC7-88E63EC877AE}" presName="diamond" presStyleLbl="bgShp" presStyleIdx="0" presStyleCnt="1"/>
      <dgm:spPr/>
    </dgm:pt>
    <dgm:pt modelId="{A161FE78-FBA9-4B98-BC04-59900DEC6A42}" type="pres">
      <dgm:prSet presAssocID="{954D4069-5B50-4FDB-9DC7-88E63EC877AE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6F8000-6291-40A0-9FFE-7EEBED9A824D}" type="pres">
      <dgm:prSet presAssocID="{954D4069-5B50-4FDB-9DC7-88E63EC877AE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E46286-07CC-4F7E-8A56-888F33E4C539}" type="pres">
      <dgm:prSet presAssocID="{954D4069-5B50-4FDB-9DC7-88E63EC877AE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3BE6F2-73E7-49C6-9FA7-1F51D3488F83}" type="pres">
      <dgm:prSet presAssocID="{954D4069-5B50-4FDB-9DC7-88E63EC877AE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43B003B-0A3F-4783-BD3A-B60541DFBD66}" type="presOf" srcId="{414040F0-C0AF-425A-9362-E811FA0387B7}" destId="{B9E46286-07CC-4F7E-8A56-888F33E4C539}" srcOrd="0" destOrd="0" presId="urn:microsoft.com/office/officeart/2005/8/layout/matrix3"/>
    <dgm:cxn modelId="{4C2695A7-AABC-4BF9-A71F-4FF7A8A11795}" type="presOf" srcId="{954D4069-5B50-4FDB-9DC7-88E63EC877AE}" destId="{46DBC277-1193-4A76-97D9-412DD153CF6F}" srcOrd="0" destOrd="0" presId="urn:microsoft.com/office/officeart/2005/8/layout/matrix3"/>
    <dgm:cxn modelId="{59DCDC9C-69E9-43DC-8232-BA1E0D46A956}" type="presOf" srcId="{12174608-279E-48DF-B7DD-2DB43D5881B5}" destId="{1C3BE6F2-73E7-49C6-9FA7-1F51D3488F83}" srcOrd="0" destOrd="0" presId="urn:microsoft.com/office/officeart/2005/8/layout/matrix3"/>
    <dgm:cxn modelId="{A2FB8D54-94EB-427A-8D4E-2E96EE6B8947}" srcId="{954D4069-5B50-4FDB-9DC7-88E63EC877AE}" destId="{46484839-14D9-48C1-951C-9A34AD7F9CDE}" srcOrd="0" destOrd="0" parTransId="{9EF03891-0B9D-4789-B728-7D82C8D5072F}" sibTransId="{2969DBFD-A685-459B-86D7-0A5B1D2AAE35}"/>
    <dgm:cxn modelId="{663249E4-A8CC-4512-8C7E-8DD1CC915B13}" type="presOf" srcId="{46484839-14D9-48C1-951C-9A34AD7F9CDE}" destId="{A161FE78-FBA9-4B98-BC04-59900DEC6A42}" srcOrd="0" destOrd="0" presId="urn:microsoft.com/office/officeart/2005/8/layout/matrix3"/>
    <dgm:cxn modelId="{3C6785DA-F6B8-4DC4-BAC8-2C9544299A4A}" srcId="{954D4069-5B50-4FDB-9DC7-88E63EC877AE}" destId="{414040F0-C0AF-425A-9362-E811FA0387B7}" srcOrd="2" destOrd="0" parTransId="{AA83F5D5-05CC-4729-8B20-386A43D0FF46}" sibTransId="{ED0CCF11-D9B6-45A4-B127-4808E96B029D}"/>
    <dgm:cxn modelId="{A80F7353-453B-486A-9B17-299A2D8E38BB}" type="presOf" srcId="{3B7F5E4E-2F6C-43B3-9AB4-66A4B64E6DE4}" destId="{C16F8000-6291-40A0-9FFE-7EEBED9A824D}" srcOrd="0" destOrd="0" presId="urn:microsoft.com/office/officeart/2005/8/layout/matrix3"/>
    <dgm:cxn modelId="{6659E14B-D233-4520-9700-08C23FCCA569}" srcId="{954D4069-5B50-4FDB-9DC7-88E63EC877AE}" destId="{12174608-279E-48DF-B7DD-2DB43D5881B5}" srcOrd="3" destOrd="0" parTransId="{0F5FD6AB-E476-4CAE-A421-C9426D7CD067}" sibTransId="{54452059-61B3-4216-9883-F36849AA1727}"/>
    <dgm:cxn modelId="{3B945EE4-7E41-44D9-97D5-48F7183B4C74}" srcId="{954D4069-5B50-4FDB-9DC7-88E63EC877AE}" destId="{3B7F5E4E-2F6C-43B3-9AB4-66A4B64E6DE4}" srcOrd="1" destOrd="0" parTransId="{5812B1D4-A2A3-4B98-9C4A-6D09CF0813F1}" sibTransId="{AF12B3B0-C950-4F4E-9143-B1C62E2408FC}"/>
    <dgm:cxn modelId="{C404FC71-3DB5-4CE5-BFD3-F72AFBCF34B7}" type="presParOf" srcId="{46DBC277-1193-4A76-97D9-412DD153CF6F}" destId="{D957EE9E-C145-4130-9229-A39AEE2A5F92}" srcOrd="0" destOrd="0" presId="urn:microsoft.com/office/officeart/2005/8/layout/matrix3"/>
    <dgm:cxn modelId="{B62F7F3A-4311-4282-8BFE-7ECC4939004C}" type="presParOf" srcId="{46DBC277-1193-4A76-97D9-412DD153CF6F}" destId="{A161FE78-FBA9-4B98-BC04-59900DEC6A42}" srcOrd="1" destOrd="0" presId="urn:microsoft.com/office/officeart/2005/8/layout/matrix3"/>
    <dgm:cxn modelId="{594399C7-5ABE-4486-961A-FFCCDADED146}" type="presParOf" srcId="{46DBC277-1193-4A76-97D9-412DD153CF6F}" destId="{C16F8000-6291-40A0-9FFE-7EEBED9A824D}" srcOrd="2" destOrd="0" presId="urn:microsoft.com/office/officeart/2005/8/layout/matrix3"/>
    <dgm:cxn modelId="{8B8F65BB-83BE-4407-A845-C47652F6C1ED}" type="presParOf" srcId="{46DBC277-1193-4A76-97D9-412DD153CF6F}" destId="{B9E46286-07CC-4F7E-8A56-888F33E4C539}" srcOrd="3" destOrd="0" presId="urn:microsoft.com/office/officeart/2005/8/layout/matrix3"/>
    <dgm:cxn modelId="{5A60B24F-7519-4F21-8A3C-CA9449A92A29}" type="presParOf" srcId="{46DBC277-1193-4A76-97D9-412DD153CF6F}" destId="{1C3BE6F2-73E7-49C6-9FA7-1F51D3488F83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E32364-F596-420F-9A06-66B49A1D6E51}">
      <dsp:nvSpPr>
        <dsp:cNvPr id="0" name=""/>
        <dsp:cNvSpPr/>
      </dsp:nvSpPr>
      <dsp:spPr>
        <a:xfrm>
          <a:off x="973190" y="986724"/>
          <a:ext cx="1264141" cy="1264141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5262F7-7000-4E93-8C30-13A2CB6680FD}">
      <dsp:nvSpPr>
        <dsp:cNvPr id="0" name=""/>
        <dsp:cNvSpPr/>
      </dsp:nvSpPr>
      <dsp:spPr>
        <a:xfrm>
          <a:off x="1242597" y="1256131"/>
          <a:ext cx="725326" cy="7253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8A646E-A38D-4BD1-AE79-BF56B4430F11}">
      <dsp:nvSpPr>
        <dsp:cNvPr id="0" name=""/>
        <dsp:cNvSpPr/>
      </dsp:nvSpPr>
      <dsp:spPr>
        <a:xfrm>
          <a:off x="569079" y="2644614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GB" sz="1900" kern="1200"/>
            <a:t>Regulatory framework</a:t>
          </a:r>
          <a:endParaRPr lang="en-US" sz="1900" kern="1200"/>
        </a:p>
      </dsp:txBody>
      <dsp:txXfrm>
        <a:off x="569079" y="2644614"/>
        <a:ext cx="2072362" cy="720000"/>
      </dsp:txXfrm>
    </dsp:sp>
    <dsp:sp modelId="{FD595E1A-FB85-4A37-AF63-2BD9074393D4}">
      <dsp:nvSpPr>
        <dsp:cNvPr id="0" name=""/>
        <dsp:cNvSpPr/>
      </dsp:nvSpPr>
      <dsp:spPr>
        <a:xfrm>
          <a:off x="3408216" y="986724"/>
          <a:ext cx="1264141" cy="1264141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5185BE-8506-4977-9FFA-141D16FA0C1D}">
      <dsp:nvSpPr>
        <dsp:cNvPr id="0" name=""/>
        <dsp:cNvSpPr/>
      </dsp:nvSpPr>
      <dsp:spPr>
        <a:xfrm>
          <a:off x="3677623" y="1256131"/>
          <a:ext cx="725326" cy="7253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7DF755-69DC-4819-8A40-4ECBAE04F917}">
      <dsp:nvSpPr>
        <dsp:cNvPr id="0" name=""/>
        <dsp:cNvSpPr/>
      </dsp:nvSpPr>
      <dsp:spPr>
        <a:xfrm>
          <a:off x="3004105" y="2644614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GB" sz="1900" kern="1200"/>
            <a:t>Monitoring activities</a:t>
          </a:r>
          <a:endParaRPr lang="en-US" sz="1900" kern="1200"/>
        </a:p>
      </dsp:txBody>
      <dsp:txXfrm>
        <a:off x="3004105" y="2644614"/>
        <a:ext cx="2072362" cy="720000"/>
      </dsp:txXfrm>
    </dsp:sp>
    <dsp:sp modelId="{092F9AF4-A2EE-4575-B307-448A45400778}">
      <dsp:nvSpPr>
        <dsp:cNvPr id="0" name=""/>
        <dsp:cNvSpPr/>
      </dsp:nvSpPr>
      <dsp:spPr>
        <a:xfrm>
          <a:off x="5843242" y="986724"/>
          <a:ext cx="1264141" cy="1264141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8CA979-CFFF-46DF-9273-CFEB0356E41B}">
      <dsp:nvSpPr>
        <dsp:cNvPr id="0" name=""/>
        <dsp:cNvSpPr/>
      </dsp:nvSpPr>
      <dsp:spPr>
        <a:xfrm>
          <a:off x="6112649" y="1256131"/>
          <a:ext cx="725326" cy="725326"/>
        </a:xfrm>
        <a:prstGeom prst="rect">
          <a:avLst/>
        </a:prstGeom>
        <a:blipFill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AB0FA1-648A-4A73-BC64-2C04F42D883C}">
      <dsp:nvSpPr>
        <dsp:cNvPr id="0" name=""/>
        <dsp:cNvSpPr/>
      </dsp:nvSpPr>
      <dsp:spPr>
        <a:xfrm>
          <a:off x="5439131" y="2644614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GB" sz="1900" kern="1200"/>
            <a:t>Supporting local authorities</a:t>
          </a:r>
          <a:endParaRPr lang="en-US" sz="1900" kern="1200"/>
        </a:p>
      </dsp:txBody>
      <dsp:txXfrm>
        <a:off x="5439131" y="2644614"/>
        <a:ext cx="2072362" cy="720000"/>
      </dsp:txXfrm>
    </dsp:sp>
    <dsp:sp modelId="{98A88826-6C6B-4FFD-995F-EBC6A1A92B78}">
      <dsp:nvSpPr>
        <dsp:cNvPr id="0" name=""/>
        <dsp:cNvSpPr/>
      </dsp:nvSpPr>
      <dsp:spPr>
        <a:xfrm>
          <a:off x="8278268" y="986724"/>
          <a:ext cx="1264141" cy="1264141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AD2E54-B2C2-4771-BE14-65167822A51F}">
      <dsp:nvSpPr>
        <dsp:cNvPr id="0" name=""/>
        <dsp:cNvSpPr/>
      </dsp:nvSpPr>
      <dsp:spPr>
        <a:xfrm>
          <a:off x="8547675" y="1256131"/>
          <a:ext cx="725326" cy="72532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1BE96C-8047-4FEA-9A3D-910F33F3881E}">
      <dsp:nvSpPr>
        <dsp:cNvPr id="0" name=""/>
        <dsp:cNvSpPr/>
      </dsp:nvSpPr>
      <dsp:spPr>
        <a:xfrm>
          <a:off x="7874157" y="2644614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GB" sz="1900" kern="1200"/>
            <a:t>Intervention</a:t>
          </a:r>
          <a:endParaRPr lang="en-US" sz="1900" kern="1200"/>
        </a:p>
      </dsp:txBody>
      <dsp:txXfrm>
        <a:off x="7874157" y="2644614"/>
        <a:ext cx="2072362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57EE9E-C145-4130-9229-A39AEE2A5F92}">
      <dsp:nvSpPr>
        <dsp:cNvPr id="0" name=""/>
        <dsp:cNvSpPr/>
      </dsp:nvSpPr>
      <dsp:spPr>
        <a:xfrm>
          <a:off x="3177381" y="0"/>
          <a:ext cx="4160837" cy="4160837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61FE78-FBA9-4B98-BC04-59900DEC6A42}">
      <dsp:nvSpPr>
        <dsp:cNvPr id="0" name=""/>
        <dsp:cNvSpPr/>
      </dsp:nvSpPr>
      <dsp:spPr>
        <a:xfrm>
          <a:off x="3572661" y="395279"/>
          <a:ext cx="1622726" cy="162272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/>
            <a:t>Local and national interests – ‘Best Value’ for communities</a:t>
          </a:r>
          <a:endParaRPr lang="en-US" sz="1600" kern="1200" dirty="0"/>
        </a:p>
      </dsp:txBody>
      <dsp:txXfrm>
        <a:off x="3651876" y="474494"/>
        <a:ext cx="1464296" cy="1464296"/>
      </dsp:txXfrm>
    </dsp:sp>
    <dsp:sp modelId="{C16F8000-6291-40A0-9FFE-7EEBED9A824D}">
      <dsp:nvSpPr>
        <dsp:cNvPr id="0" name=""/>
        <dsp:cNvSpPr/>
      </dsp:nvSpPr>
      <dsp:spPr>
        <a:xfrm>
          <a:off x="5320212" y="395279"/>
          <a:ext cx="1622726" cy="162272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/>
            <a:t>Respect for the Autonomy and democratic mandate of local government</a:t>
          </a:r>
          <a:endParaRPr lang="en-US" sz="1600" kern="1200"/>
        </a:p>
      </dsp:txBody>
      <dsp:txXfrm>
        <a:off x="5399427" y="474494"/>
        <a:ext cx="1464296" cy="1464296"/>
      </dsp:txXfrm>
    </dsp:sp>
    <dsp:sp modelId="{B9E46286-07CC-4F7E-8A56-888F33E4C539}">
      <dsp:nvSpPr>
        <dsp:cNvPr id="0" name=""/>
        <dsp:cNvSpPr/>
      </dsp:nvSpPr>
      <dsp:spPr>
        <a:xfrm>
          <a:off x="3572661" y="2142831"/>
          <a:ext cx="1622726" cy="162272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/>
            <a:t>Proportionate supervision activities</a:t>
          </a:r>
          <a:endParaRPr lang="en-US" sz="1600" kern="1200"/>
        </a:p>
      </dsp:txBody>
      <dsp:txXfrm>
        <a:off x="3651876" y="2222046"/>
        <a:ext cx="1464296" cy="1464296"/>
      </dsp:txXfrm>
    </dsp:sp>
    <dsp:sp modelId="{1C3BE6F2-73E7-49C6-9FA7-1F51D3488F83}">
      <dsp:nvSpPr>
        <dsp:cNvPr id="0" name=""/>
        <dsp:cNvSpPr/>
      </dsp:nvSpPr>
      <dsp:spPr>
        <a:xfrm>
          <a:off x="5320212" y="2142831"/>
          <a:ext cx="1622726" cy="162272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/>
            <a:t>Legal recourse</a:t>
          </a:r>
          <a:endParaRPr lang="en-US" sz="1600" kern="1200"/>
        </a:p>
      </dsp:txBody>
      <dsp:txXfrm>
        <a:off x="5399427" y="2222046"/>
        <a:ext cx="1464296" cy="14642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403D4-7847-561F-22BC-8C61839229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045C94-413B-318C-82BC-856746661B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FBF513-9EE4-4543-B5DF-3F4899052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4A3CC-2366-4BED-BABB-8D3E778026A7}" type="datetimeFigureOut">
              <a:rPr lang="en-GB" smtClean="0"/>
              <a:t>30/05/2023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AAE34D-9A40-A72C-DFD8-A35D06C4B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61224B-BEF2-F27F-C687-D4A9562CF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68E99-A03E-47F8-B214-230F89A433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2703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68A1E-B512-37C8-C5B9-98D1619A0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6D9F9E-2802-1C9F-0B8D-2D8128718D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FB7C1B-2CA7-E0BB-C428-D4238A827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4A3CC-2366-4BED-BABB-8D3E778026A7}" type="datetimeFigureOut">
              <a:rPr lang="en-GB" smtClean="0"/>
              <a:t>30/05/2023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306213-C6F6-C0AC-21BE-F43C57147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455C11-5ABD-8743-0AD4-297EA6E21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68E99-A03E-47F8-B214-230F89A433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6682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7148099-325C-4015-635D-41EAD64874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8EDF9A-9519-3B31-002D-1FFB743E04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C48C46-6AB4-AD85-19DC-3A8B3EEF8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4A3CC-2366-4BED-BABB-8D3E778026A7}" type="datetimeFigureOut">
              <a:rPr lang="en-GB" smtClean="0"/>
              <a:t>30/05/2023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AA3656-D68B-00CD-982C-16C9F2D89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2429D5-6206-0626-5A6B-100060FFD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68E99-A03E-47F8-B214-230F89A433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9278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98D5D-69D8-A802-D311-E8F82918B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A2C8FC-5730-36EB-2736-266071D990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9300DF-E8C8-EDE7-F55B-7E23EC76E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4A3CC-2366-4BED-BABB-8D3E778026A7}" type="datetimeFigureOut">
              <a:rPr lang="en-GB" smtClean="0"/>
              <a:t>30/05/2023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2BED2B-CA3D-3250-62D5-F3253720A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56DA18-2CF9-A703-3101-889E7E0A7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68E99-A03E-47F8-B214-230F89A433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6139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58668-79EF-BF21-E5D0-2AEE069CE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C4368C-60E9-E5D1-EBB8-C2805139A7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34964A-2402-AF91-12CC-CA1A6982D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4A3CC-2366-4BED-BABB-8D3E778026A7}" type="datetimeFigureOut">
              <a:rPr lang="en-GB" smtClean="0"/>
              <a:t>30/05/2023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FAD501-4444-E9F4-AEA8-07955146A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8D1E12-A4DE-F7AF-F3BF-DFC409298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68E99-A03E-47F8-B214-230F89A433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7226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EF8CF-27C6-6514-75BC-AE9D83395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819D0C-404B-95E0-146D-D08557EB3D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99896D-101E-8459-53FF-50A06F20BB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D4E342-0832-DA89-CFA1-F4C404B94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4A3CC-2366-4BED-BABB-8D3E778026A7}" type="datetimeFigureOut">
              <a:rPr lang="en-GB" smtClean="0"/>
              <a:t>30/05/2023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A76691-E605-7E73-5A15-17B7948B9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5F534C-957E-481B-6F58-4EBB8EE0A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68E99-A03E-47F8-B214-230F89A433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6280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BFC88-B820-B97F-25C3-914AC4396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6DD88F-3A8B-82F7-404A-79A38282BC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F80187-65C2-64DD-1F97-2F9139F774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99AA9F-DD51-FE1B-3929-B5997FC535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221902-8DE5-9550-4720-84E5559434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F511DF2-C8DB-7371-62C6-42AA1E271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4A3CC-2366-4BED-BABB-8D3E778026A7}" type="datetimeFigureOut">
              <a:rPr lang="en-GB" smtClean="0"/>
              <a:t>30/05/2023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F6724D-0623-1B7D-85EC-4C1813129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547811-227C-5962-1FEA-225E07FE2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68E99-A03E-47F8-B214-230F89A433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1408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A8090-AB2A-5857-6368-9BE381FD9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1E8FEB-82C0-23F9-378B-333BFE9D6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4A3CC-2366-4BED-BABB-8D3E778026A7}" type="datetimeFigureOut">
              <a:rPr lang="en-GB" smtClean="0"/>
              <a:t>30/05/2023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F6A89B-B554-F2C0-711F-7647F9682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4FCC3B-F3D8-766A-0A7C-3D10A96E0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68E99-A03E-47F8-B214-230F89A433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7053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7E58B8-1DE3-5778-0C5B-6E4CAB1B0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4A3CC-2366-4BED-BABB-8D3E778026A7}" type="datetimeFigureOut">
              <a:rPr lang="en-GB" smtClean="0"/>
              <a:t>30/05/2023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C0F9FD-89E5-14FA-C820-ACECCA079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740962-D3D3-E869-92FC-8431FB57D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68E99-A03E-47F8-B214-230F89A433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5599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2308D-57AD-C2B2-E8AA-6C0D2B849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0726A8-E309-2241-4AA8-914AEA7CB0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6B9006-D19C-E870-AFBC-0C2844FC57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AB4C9A-2060-36CE-3470-D69E66051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4A3CC-2366-4BED-BABB-8D3E778026A7}" type="datetimeFigureOut">
              <a:rPr lang="en-GB" smtClean="0"/>
              <a:t>30/05/2023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A50D8C-01FA-05C9-B412-62EEB6E4E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A2D411-BE78-5664-0BCA-FCBDA3E9F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68E99-A03E-47F8-B214-230F89A433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2818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63244-7A71-25B9-5623-43B429548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F9B08F-D539-378C-4CF8-0A8A84EFF2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5B3C6E-C060-4D5D-8B88-11701D3806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D0B838-EC24-6490-A7FA-7A47E61D0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4A3CC-2366-4BED-BABB-8D3E778026A7}" type="datetimeFigureOut">
              <a:rPr lang="en-GB" smtClean="0"/>
              <a:t>30/05/2023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ED9976-02FC-B850-8078-D68CFF735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6F5CF1-CF54-CF45-3CCC-D7CC83432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68E99-A03E-47F8-B214-230F89A433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4459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BAAC10-DBFA-9577-94A9-906A94B2A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9C61A1-BDA1-C0FA-12E9-7AF68EBEDA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C3C7A6-9697-1CAD-351A-1C275E1C70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94A3CC-2366-4BED-BABB-8D3E778026A7}" type="datetimeFigureOut">
              <a:rPr lang="en-GB" smtClean="0"/>
              <a:t>30/05/2023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EF689A-95E5-FBFE-FF52-89ED5E1A9A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57BFC0-F42C-FE78-6453-E151416D05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C68E99-A03E-47F8-B214-230F89A433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400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76CDF-4BDC-6B13-F495-A76B38675F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Ensuring the rule of law in local government</a:t>
            </a:r>
            <a:endParaRPr lang="en-GB" sz="2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BE5FB4-7658-6664-1E25-10DD9A541DD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</a:rPr>
              <a:t>principles for oversight and supervision 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0F9A60-F833-279B-FAD6-5A309A69B8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782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41">
            <a:extLst>
              <a:ext uri="{FF2B5EF4-FFF2-40B4-BE49-F238E27FC236}">
                <a16:creationId xmlns:a16="http://schemas.microsoft.com/office/drawing/2014/main" id="{B43B9CA2-4B31-4ACD-9A9F-B8E6C64203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Jars of coins">
            <a:extLst>
              <a:ext uri="{FF2B5EF4-FFF2-40B4-BE49-F238E27FC236}">
                <a16:creationId xmlns:a16="http://schemas.microsoft.com/office/drawing/2014/main" id="{437114CF-53A2-CDEC-62F6-DDD2B91FC5B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6" r="1" b="1"/>
          <a:stretch/>
        </p:blipFill>
        <p:spPr>
          <a:xfrm>
            <a:off x="8529321" y="10"/>
            <a:ext cx="3662680" cy="3401558"/>
          </a:xfrm>
          <a:custGeom>
            <a:avLst/>
            <a:gdLst/>
            <a:ahLst/>
            <a:cxnLst/>
            <a:rect l="l" t="t" r="r" b="b"/>
            <a:pathLst>
              <a:path w="3662680" h="3401568">
                <a:moveTo>
                  <a:pt x="0" y="0"/>
                </a:moveTo>
                <a:lnTo>
                  <a:pt x="3662680" y="0"/>
                </a:lnTo>
                <a:lnTo>
                  <a:pt x="3662680" y="3401568"/>
                </a:lnTo>
                <a:lnTo>
                  <a:pt x="774527" y="3401568"/>
                </a:lnTo>
                <a:lnTo>
                  <a:pt x="769892" y="3133175"/>
                </a:lnTo>
                <a:cubicBezTo>
                  <a:pt x="732577" y="2055441"/>
                  <a:pt x="492520" y="1056020"/>
                  <a:pt x="104445" y="215033"/>
                </a:cubicBezTo>
                <a:close/>
              </a:path>
            </a:pathLst>
          </a:custGeom>
        </p:spPr>
      </p:pic>
      <p:pic>
        <p:nvPicPr>
          <p:cNvPr id="11" name="Picture 10" descr="Man wearing a mask">
            <a:extLst>
              <a:ext uri="{FF2B5EF4-FFF2-40B4-BE49-F238E27FC236}">
                <a16:creationId xmlns:a16="http://schemas.microsoft.com/office/drawing/2014/main" id="{1A956913-7CD3-78A0-423E-9F47F6A8619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" r="18418" b="1"/>
          <a:stretch/>
        </p:blipFill>
        <p:spPr>
          <a:xfrm>
            <a:off x="5115314" y="10"/>
            <a:ext cx="4118110" cy="3401558"/>
          </a:xfrm>
          <a:custGeom>
            <a:avLst/>
            <a:gdLst/>
            <a:ahLst/>
            <a:cxnLst/>
            <a:rect l="l" t="t" r="r" b="b"/>
            <a:pathLst>
              <a:path w="4118110" h="3401568">
                <a:moveTo>
                  <a:pt x="0" y="0"/>
                </a:moveTo>
                <a:lnTo>
                  <a:pt x="3343575" y="0"/>
                </a:lnTo>
                <a:lnTo>
                  <a:pt x="3448028" y="215050"/>
                </a:lnTo>
                <a:cubicBezTo>
                  <a:pt x="3836103" y="1056037"/>
                  <a:pt x="4076161" y="2055458"/>
                  <a:pt x="4113475" y="3133192"/>
                </a:cubicBezTo>
                <a:lnTo>
                  <a:pt x="4118110" y="3401568"/>
                </a:lnTo>
                <a:lnTo>
                  <a:pt x="801224" y="3401568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13" name="Picture 12" descr="Aerial view of the University of Arizona">
            <a:extLst>
              <a:ext uri="{FF2B5EF4-FFF2-40B4-BE49-F238E27FC236}">
                <a16:creationId xmlns:a16="http://schemas.microsoft.com/office/drawing/2014/main" id="{D170792F-3CB4-AAA2-C184-516744D68BB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02" r="-1" b="-1"/>
          <a:stretch/>
        </p:blipFill>
        <p:spPr>
          <a:xfrm>
            <a:off x="5168353" y="3456432"/>
            <a:ext cx="7023646" cy="3401568"/>
          </a:xfrm>
          <a:custGeom>
            <a:avLst/>
            <a:gdLst/>
            <a:ahLst/>
            <a:cxnLst/>
            <a:rect l="l" t="t" r="r" b="b"/>
            <a:pathLst>
              <a:path w="7023646" h="3401568">
                <a:moveTo>
                  <a:pt x="749132" y="0"/>
                </a:moveTo>
                <a:lnTo>
                  <a:pt x="7023646" y="0"/>
                </a:lnTo>
                <a:lnTo>
                  <a:pt x="7023646" y="3401568"/>
                </a:lnTo>
                <a:lnTo>
                  <a:pt x="0" y="3401568"/>
                </a:lnTo>
                <a:lnTo>
                  <a:pt x="79008" y="3238906"/>
                </a:lnTo>
                <a:cubicBezTo>
                  <a:pt x="502362" y="2321466"/>
                  <a:pt x="749563" y="1215476"/>
                  <a:pt x="749563" y="24956"/>
                </a:cubicBezTo>
                <a:close/>
              </a:path>
            </a:pathLst>
          </a:custGeom>
        </p:spPr>
      </p:pic>
      <p:sp useBgFill="1">
        <p:nvSpPr>
          <p:cNvPr id="40" name="Freeform: Shape 43">
            <a:extLst>
              <a:ext uri="{FF2B5EF4-FFF2-40B4-BE49-F238E27FC236}">
                <a16:creationId xmlns:a16="http://schemas.microsoft.com/office/drawing/2014/main" id="{33F94DB1-BC5D-454D-845C-7BA3A1F469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32965" cy="6858000"/>
          </a:xfrm>
          <a:custGeom>
            <a:avLst/>
            <a:gdLst>
              <a:gd name="connsiteX0" fmla="*/ 0 w 5932965"/>
              <a:gd name="connsiteY0" fmla="*/ 0 h 6858000"/>
              <a:gd name="connsiteX1" fmla="*/ 5140363 w 5932965"/>
              <a:gd name="connsiteY1" fmla="*/ 0 h 6858000"/>
              <a:gd name="connsiteX2" fmla="*/ 5152943 w 5932965"/>
              <a:gd name="connsiteY2" fmla="*/ 23550 h 6858000"/>
              <a:gd name="connsiteX3" fmla="*/ 5932965 w 5932965"/>
              <a:gd name="connsiteY3" fmla="*/ 3479505 h 6858000"/>
              <a:gd name="connsiteX4" fmla="*/ 5262410 w 5932965"/>
              <a:gd name="connsiteY4" fmla="*/ 6708999 h 6858000"/>
              <a:gd name="connsiteX5" fmla="*/ 5190385 w 5932965"/>
              <a:gd name="connsiteY5" fmla="*/ 6858000 h 6858000"/>
              <a:gd name="connsiteX6" fmla="*/ 0 w 593296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32965" h="6858000">
                <a:moveTo>
                  <a:pt x="0" y="0"/>
                </a:moveTo>
                <a:lnTo>
                  <a:pt x="5140363" y="0"/>
                </a:lnTo>
                <a:lnTo>
                  <a:pt x="5152943" y="23550"/>
                </a:lnTo>
                <a:cubicBezTo>
                  <a:pt x="5642847" y="987256"/>
                  <a:pt x="5932965" y="2183538"/>
                  <a:pt x="5932965" y="3479505"/>
                </a:cubicBezTo>
                <a:cubicBezTo>
                  <a:pt x="5932965" y="4675783"/>
                  <a:pt x="5685764" y="5787121"/>
                  <a:pt x="5262410" y="6708999"/>
                </a:cubicBezTo>
                <a:lnTo>
                  <a:pt x="519038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1" name="Freeform: Shape 45">
            <a:extLst>
              <a:ext uri="{FF2B5EF4-FFF2-40B4-BE49-F238E27FC236}">
                <a16:creationId xmlns:a16="http://schemas.microsoft.com/office/drawing/2014/main" id="{5676B86F-860B-4586-BCAA-C0650C09B7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22333" cy="6858000"/>
          </a:xfrm>
          <a:custGeom>
            <a:avLst/>
            <a:gdLst>
              <a:gd name="connsiteX0" fmla="*/ 0 w 5922333"/>
              <a:gd name="connsiteY0" fmla="*/ 0 h 6858000"/>
              <a:gd name="connsiteX1" fmla="*/ 5129731 w 5922333"/>
              <a:gd name="connsiteY1" fmla="*/ 0 h 6858000"/>
              <a:gd name="connsiteX2" fmla="*/ 5142311 w 5922333"/>
              <a:gd name="connsiteY2" fmla="*/ 23550 h 6858000"/>
              <a:gd name="connsiteX3" fmla="*/ 5922333 w 5922333"/>
              <a:gd name="connsiteY3" fmla="*/ 3479505 h 6858000"/>
              <a:gd name="connsiteX4" fmla="*/ 5251778 w 5922333"/>
              <a:gd name="connsiteY4" fmla="*/ 6708999 h 6858000"/>
              <a:gd name="connsiteX5" fmla="*/ 5179753 w 5922333"/>
              <a:gd name="connsiteY5" fmla="*/ 6858000 h 6858000"/>
              <a:gd name="connsiteX6" fmla="*/ 0 w 592233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22333" h="6858000">
                <a:moveTo>
                  <a:pt x="0" y="0"/>
                </a:moveTo>
                <a:lnTo>
                  <a:pt x="5129731" y="0"/>
                </a:lnTo>
                <a:lnTo>
                  <a:pt x="5142311" y="23550"/>
                </a:lnTo>
                <a:cubicBezTo>
                  <a:pt x="5632215" y="987256"/>
                  <a:pt x="5922333" y="2183538"/>
                  <a:pt x="5922333" y="3479505"/>
                </a:cubicBezTo>
                <a:cubicBezTo>
                  <a:pt x="5922333" y="4675783"/>
                  <a:pt x="5675132" y="5787121"/>
                  <a:pt x="5251778" y="6708999"/>
                </a:cubicBezTo>
                <a:lnTo>
                  <a:pt x="5179753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Rectangle 47">
            <a:extLst>
              <a:ext uri="{FF2B5EF4-FFF2-40B4-BE49-F238E27FC236}">
                <a16:creationId xmlns:a16="http://schemas.microsoft.com/office/drawing/2014/main" id="{8C818ED5-2F56-4171-9445-3AA4F44623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16867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9">
            <a:extLst>
              <a:ext uri="{FF2B5EF4-FFF2-40B4-BE49-F238E27FC236}">
                <a16:creationId xmlns:a16="http://schemas.microsoft.com/office/drawing/2014/main" id="{DE74FCE8-866C-4AFA-B45C-FACE2A6094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1" y="2089941"/>
            <a:ext cx="4970439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61932-EBB5-E25A-1C0D-F459A8548C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2514600"/>
            <a:ext cx="4922338" cy="36667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/>
              <a:t>Local Authorities have; </a:t>
            </a:r>
          </a:p>
          <a:p>
            <a:pPr marL="0" indent="0">
              <a:buNone/>
            </a:pPr>
            <a:endParaRPr lang="en-GB" sz="2000"/>
          </a:p>
          <a:p>
            <a:pPr marL="0" indent="0">
              <a:buNone/>
            </a:pPr>
            <a:r>
              <a:rPr lang="en-GB" sz="2000" i="1"/>
              <a:t>“the right and ability…. Within the limits of the law, to regulate and manage a substantial share of public affairs under their own responsibilities and in the interest of the local population”</a:t>
            </a:r>
          </a:p>
          <a:p>
            <a:pPr marL="0" indent="0">
              <a:buNone/>
            </a:pPr>
            <a:endParaRPr lang="en-GB" sz="2000" i="1"/>
          </a:p>
          <a:p>
            <a:pPr marL="0" indent="0">
              <a:buNone/>
            </a:pPr>
            <a:r>
              <a:rPr lang="en-GB" sz="2000" i="1"/>
              <a:t>European Charter of local self-government Article 3, paragraph 1</a:t>
            </a:r>
          </a:p>
          <a:p>
            <a:pPr marL="0" indent="0">
              <a:buNone/>
            </a:pPr>
            <a:endParaRPr lang="en-GB" sz="2000" i="1"/>
          </a:p>
          <a:p>
            <a:pPr marL="0" indent="0">
              <a:buNone/>
            </a:pPr>
            <a:endParaRPr lang="en-GB" sz="2000" i="1"/>
          </a:p>
        </p:txBody>
      </p:sp>
    </p:spTree>
    <p:extLst>
      <p:ext uri="{BB962C8B-B14F-4D97-AF65-F5344CB8AC3E}">
        <p14:creationId xmlns:p14="http://schemas.microsoft.com/office/powerpoint/2010/main" val="640963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2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704058-0913-BB41-264F-7BEEDD0B6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r>
              <a:rPr lang="en-GB" sz="5200" dirty="0"/>
              <a:t>Supervision</a:t>
            </a:r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0F64477A-AFB3-59D8-4435-1C918EC9AC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259779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F317609-DAA3-5043-066B-C26E02FF20A5}"/>
              </a:ext>
            </a:extLst>
          </p:cNvPr>
          <p:cNvSpPr txBox="1"/>
          <p:nvPr/>
        </p:nvSpPr>
        <p:spPr>
          <a:xfrm>
            <a:off x="4487532" y="324743"/>
            <a:ext cx="72838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1" dirty="0"/>
              <a:t>“When local authorities have the right… to regulate and manage… public affairs, these authorities become accountable to the citizens – electors and taxpayers – and the state”  </a:t>
            </a:r>
          </a:p>
          <a:p>
            <a:endParaRPr lang="en-GB" sz="2000" dirty="0"/>
          </a:p>
          <a:p>
            <a:pPr algn="r"/>
            <a:r>
              <a:rPr lang="en-GB" sz="2000" dirty="0"/>
              <a:t>Recommendation No. R(98)12 Supervision of Local Authorities Action</a:t>
            </a:r>
          </a:p>
        </p:txBody>
      </p:sp>
    </p:spTree>
    <p:extLst>
      <p:ext uri="{BB962C8B-B14F-4D97-AF65-F5344CB8AC3E}">
        <p14:creationId xmlns:p14="http://schemas.microsoft.com/office/powerpoint/2010/main" val="209987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A2FA4D-2B10-E9FA-70ED-86DBCE91E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67" y="1188637"/>
            <a:ext cx="2988234" cy="4480726"/>
          </a:xfrm>
        </p:spPr>
        <p:txBody>
          <a:bodyPr>
            <a:normAutofit/>
          </a:bodyPr>
          <a:lstStyle/>
          <a:p>
            <a:r>
              <a:rPr lang="en-GB" sz="4600" dirty="0"/>
              <a:t>Monitoring</a:t>
            </a:r>
            <a:br>
              <a:rPr lang="en-GB" sz="4600" dirty="0"/>
            </a:br>
            <a:r>
              <a:rPr lang="en-GB" sz="1200" dirty="0"/>
              <a:t>Transparency</a:t>
            </a:r>
            <a:br>
              <a:rPr lang="en-GB" sz="1200" dirty="0"/>
            </a:br>
            <a:r>
              <a:rPr lang="en-GB" sz="1200" dirty="0"/>
              <a:t>Accountability</a:t>
            </a:r>
            <a:br>
              <a:rPr lang="en-GB" sz="1200" dirty="0"/>
            </a:br>
            <a:endParaRPr lang="en-GB" sz="4600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1E8FCC-A103-98E9-CC55-565284546C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260" y="1648870"/>
            <a:ext cx="4702848" cy="3560260"/>
          </a:xfrm>
        </p:spPr>
        <p:txBody>
          <a:bodyPr anchor="ctr">
            <a:normAutofit fontScale="92500" lnSpcReduction="20000"/>
          </a:bodyPr>
          <a:lstStyle/>
          <a:p>
            <a:r>
              <a:rPr lang="en-GB" sz="1700" dirty="0"/>
              <a:t>Importance of quality information, data</a:t>
            </a:r>
          </a:p>
          <a:p>
            <a:r>
              <a:rPr lang="en-GB" sz="1700" dirty="0"/>
              <a:t>Role for other independent bodies</a:t>
            </a:r>
          </a:p>
          <a:p>
            <a:r>
              <a:rPr lang="en-GB" sz="1700" dirty="0"/>
              <a:t>No distraction from service delivery </a:t>
            </a:r>
          </a:p>
          <a:p>
            <a:r>
              <a:rPr lang="en-GB" sz="1700" dirty="0"/>
              <a:t>Local politically led scrutiny </a:t>
            </a:r>
          </a:p>
          <a:p>
            <a:r>
              <a:rPr lang="en-GB" sz="1700" dirty="0"/>
              <a:t>Audit, local checks and balances</a:t>
            </a:r>
          </a:p>
          <a:p>
            <a:r>
              <a:rPr lang="en-GB" sz="1700" dirty="0"/>
              <a:t>Call – in powers, local and central</a:t>
            </a:r>
          </a:p>
          <a:p>
            <a:r>
              <a:rPr lang="en-GB" sz="1700" dirty="0"/>
              <a:t>Legality of action</a:t>
            </a:r>
          </a:p>
          <a:p>
            <a:r>
              <a:rPr lang="en-GB" sz="1700" dirty="0"/>
              <a:t>Assessment of the public interest</a:t>
            </a:r>
          </a:p>
          <a:p>
            <a:endParaRPr lang="en-GB" sz="1700" dirty="0"/>
          </a:p>
          <a:p>
            <a:endParaRPr lang="en-GB" sz="1700" dirty="0"/>
          </a:p>
          <a:p>
            <a:pPr marL="0" indent="0">
              <a:buNone/>
            </a:pPr>
            <a:r>
              <a:rPr lang="en-GB" sz="1700" dirty="0"/>
              <a:t>Autonomy?</a:t>
            </a:r>
          </a:p>
          <a:p>
            <a:pPr marL="0" indent="0">
              <a:buNone/>
            </a:pPr>
            <a:r>
              <a:rPr lang="en-GB" sz="1700" dirty="0"/>
              <a:t>Proportionate?</a:t>
            </a:r>
          </a:p>
        </p:txBody>
      </p:sp>
    </p:spTree>
    <p:extLst>
      <p:ext uri="{BB962C8B-B14F-4D97-AF65-F5344CB8AC3E}">
        <p14:creationId xmlns:p14="http://schemas.microsoft.com/office/powerpoint/2010/main" val="3869027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A2FA4D-2B10-E9FA-70ED-86DBCE91E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67" y="1188637"/>
            <a:ext cx="2988234" cy="4480726"/>
          </a:xfrm>
        </p:spPr>
        <p:txBody>
          <a:bodyPr>
            <a:normAutofit/>
          </a:bodyPr>
          <a:lstStyle/>
          <a:p>
            <a:r>
              <a:rPr lang="en-GB" sz="6600" dirty="0"/>
              <a:t>Support</a:t>
            </a:r>
            <a:br>
              <a:rPr lang="en-GB" sz="6600" dirty="0"/>
            </a:br>
            <a:r>
              <a:rPr lang="en-GB" sz="1600" dirty="0"/>
              <a:t>Sustainability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1E8FCC-A103-98E9-CC55-565284546C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260" y="1648870"/>
            <a:ext cx="4702848" cy="3560260"/>
          </a:xfrm>
        </p:spPr>
        <p:txBody>
          <a:bodyPr anchor="ctr">
            <a:normAutofit lnSpcReduction="10000"/>
          </a:bodyPr>
          <a:lstStyle/>
          <a:p>
            <a:r>
              <a:rPr lang="en-GB" sz="2000" dirty="0"/>
              <a:t>Financial resources or flexibilities</a:t>
            </a:r>
          </a:p>
          <a:p>
            <a:r>
              <a:rPr lang="en-GB" sz="2000" dirty="0"/>
              <a:t>Staff resource</a:t>
            </a:r>
          </a:p>
          <a:p>
            <a:r>
              <a:rPr lang="en-GB" sz="2000" dirty="0"/>
              <a:t>External expertise</a:t>
            </a:r>
          </a:p>
          <a:p>
            <a:r>
              <a:rPr lang="en-GB" sz="2000" dirty="0"/>
              <a:t>Associations and peer to peer</a:t>
            </a:r>
          </a:p>
          <a:p>
            <a:endParaRPr lang="en-GB" sz="2000" dirty="0"/>
          </a:p>
          <a:p>
            <a:endParaRPr lang="en-GB" sz="2000" dirty="0"/>
          </a:p>
          <a:p>
            <a:pPr marL="0" indent="0">
              <a:buNone/>
            </a:pPr>
            <a:r>
              <a:rPr lang="en-GB" sz="2000" dirty="0"/>
              <a:t>Maintain the necessary capacity to carry out function - Autonomy </a:t>
            </a:r>
          </a:p>
          <a:p>
            <a:pPr marL="0" indent="0">
              <a:buNone/>
            </a:pPr>
            <a:r>
              <a:rPr lang="en-GB" sz="2000" dirty="0"/>
              <a:t>Should not take over functions or responsibilities - Proportionate</a:t>
            </a:r>
          </a:p>
        </p:txBody>
      </p:sp>
    </p:spTree>
    <p:extLst>
      <p:ext uri="{BB962C8B-B14F-4D97-AF65-F5344CB8AC3E}">
        <p14:creationId xmlns:p14="http://schemas.microsoft.com/office/powerpoint/2010/main" val="706655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2C0D77-5C1D-91D9-1A1F-9448A68FF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160" y="1005840"/>
            <a:ext cx="3403597" cy="4663523"/>
          </a:xfrm>
        </p:spPr>
        <p:txBody>
          <a:bodyPr>
            <a:normAutofit/>
          </a:bodyPr>
          <a:lstStyle/>
          <a:p>
            <a:r>
              <a:rPr lang="en-GB" sz="4800" dirty="0"/>
              <a:t>Intervention</a:t>
            </a:r>
            <a:br>
              <a:rPr lang="en-GB" sz="4800" dirty="0"/>
            </a:br>
            <a:r>
              <a:rPr lang="en-GB" sz="4800" dirty="0"/>
              <a:t/>
            </a:r>
            <a:br>
              <a:rPr lang="en-GB" sz="4800" dirty="0"/>
            </a:br>
            <a:endParaRPr lang="en-GB" sz="4800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06A888-9CE3-8331-8AD5-111607B6E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260" y="1648870"/>
            <a:ext cx="4702848" cy="3560260"/>
          </a:xfrm>
        </p:spPr>
        <p:txBody>
          <a:bodyPr anchor="ctr">
            <a:normAutofit/>
          </a:bodyPr>
          <a:lstStyle/>
          <a:p>
            <a:r>
              <a:rPr lang="en-GB" sz="1700" dirty="0"/>
              <a:t>Directives</a:t>
            </a:r>
          </a:p>
          <a:p>
            <a:r>
              <a:rPr lang="en-GB" sz="1700" dirty="0"/>
              <a:t>Assumption of local responsibilities </a:t>
            </a:r>
          </a:p>
          <a:p>
            <a:r>
              <a:rPr lang="en-GB" sz="1700" dirty="0"/>
              <a:t>Power to suspend or even dismiss an elected council</a:t>
            </a:r>
          </a:p>
          <a:p>
            <a:endParaRPr lang="en-GB" sz="1700" dirty="0"/>
          </a:p>
          <a:p>
            <a:endParaRPr lang="en-GB" sz="1700" dirty="0"/>
          </a:p>
          <a:p>
            <a:pPr marL="0" indent="0">
              <a:buNone/>
            </a:pPr>
            <a:endParaRPr lang="en-GB" sz="1700" dirty="0"/>
          </a:p>
          <a:p>
            <a:pPr marL="0" indent="0">
              <a:buNone/>
            </a:pPr>
            <a:r>
              <a:rPr lang="en-GB" sz="1700" dirty="0"/>
              <a:t>Temporary, corrective - Autonomy</a:t>
            </a:r>
          </a:p>
          <a:p>
            <a:pPr marL="0" indent="0">
              <a:buNone/>
            </a:pPr>
            <a:r>
              <a:rPr lang="en-GB" sz="1700" dirty="0"/>
              <a:t>Limited, clearly stipulated conditions - Proportionate</a:t>
            </a:r>
          </a:p>
        </p:txBody>
      </p:sp>
    </p:spTree>
    <p:extLst>
      <p:ext uri="{BB962C8B-B14F-4D97-AF65-F5344CB8AC3E}">
        <p14:creationId xmlns:p14="http://schemas.microsoft.com/office/powerpoint/2010/main" val="294404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13">
            <a:extLst>
              <a:ext uri="{FF2B5EF4-FFF2-40B4-BE49-F238E27FC236}">
                <a16:creationId xmlns:a16="http://schemas.microsoft.com/office/drawing/2014/main" id="{CE56A029-D803-47A2-B79C-4527891BE67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7" name="Freeform: Shape 15">
            <a:extLst>
              <a:ext uri="{FF2B5EF4-FFF2-40B4-BE49-F238E27FC236}">
                <a16:creationId xmlns:a16="http://schemas.microsoft.com/office/drawing/2014/main" id="{51D96995-5226-4718-9475-B918D16CF1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2663" y="1467136"/>
            <a:ext cx="4429266" cy="5404512"/>
          </a:xfrm>
          <a:custGeom>
            <a:avLst/>
            <a:gdLst>
              <a:gd name="connsiteX0" fmla="*/ 824338 w 4383631"/>
              <a:gd name="connsiteY0" fmla="*/ 881 h 5404513"/>
              <a:gd name="connsiteX1" fmla="*/ 988232 w 4383631"/>
              <a:gd name="connsiteY1" fmla="*/ 1512 h 5404513"/>
              <a:gd name="connsiteX2" fmla="*/ 2378019 w 4383631"/>
              <a:gd name="connsiteY2" fmla="*/ 394359 h 5404513"/>
              <a:gd name="connsiteX3" fmla="*/ 4005393 w 4383631"/>
              <a:gd name="connsiteY3" fmla="*/ 5010381 h 5404513"/>
              <a:gd name="connsiteX4" fmla="*/ 3668913 w 4383631"/>
              <a:gd name="connsiteY4" fmla="*/ 5403338 h 5404513"/>
              <a:gd name="connsiteX5" fmla="*/ 3667357 w 4383631"/>
              <a:gd name="connsiteY5" fmla="*/ 5404513 h 5404513"/>
              <a:gd name="connsiteX6" fmla="*/ 0 w 4383631"/>
              <a:gd name="connsiteY6" fmla="*/ 5404513 h 5404513"/>
              <a:gd name="connsiteX7" fmla="*/ 0 w 4383631"/>
              <a:gd name="connsiteY7" fmla="*/ 143051 h 5404513"/>
              <a:gd name="connsiteX8" fmla="*/ 193256 w 4383631"/>
              <a:gd name="connsiteY8" fmla="*/ 87176 h 5404513"/>
              <a:gd name="connsiteX9" fmla="*/ 824338 w 4383631"/>
              <a:gd name="connsiteY9" fmla="*/ 881 h 5404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83631" h="5404513">
                <a:moveTo>
                  <a:pt x="824338" y="881"/>
                </a:moveTo>
                <a:cubicBezTo>
                  <a:pt x="878770" y="-471"/>
                  <a:pt x="933413" y="-270"/>
                  <a:pt x="988232" y="1512"/>
                </a:cubicBezTo>
                <a:cubicBezTo>
                  <a:pt x="1445852" y="16389"/>
                  <a:pt x="1915763" y="141496"/>
                  <a:pt x="2378019" y="394359"/>
                </a:cubicBezTo>
                <a:cubicBezTo>
                  <a:pt x="4031265" y="1298718"/>
                  <a:pt x="4945843" y="3467048"/>
                  <a:pt x="4005393" y="5010381"/>
                </a:cubicBezTo>
                <a:cubicBezTo>
                  <a:pt x="3906203" y="5173158"/>
                  <a:pt x="3793241" y="5299621"/>
                  <a:pt x="3668913" y="5403338"/>
                </a:cubicBezTo>
                <a:lnTo>
                  <a:pt x="3667357" y="5404513"/>
                </a:lnTo>
                <a:lnTo>
                  <a:pt x="0" y="5404513"/>
                </a:lnTo>
                <a:lnTo>
                  <a:pt x="0" y="143051"/>
                </a:lnTo>
                <a:lnTo>
                  <a:pt x="193256" y="87176"/>
                </a:lnTo>
                <a:cubicBezTo>
                  <a:pt x="398954" y="35580"/>
                  <a:pt x="610013" y="6202"/>
                  <a:pt x="824338" y="881"/>
                </a:cubicBezTo>
                <a:close/>
              </a:path>
            </a:pathLst>
          </a:custGeom>
          <a:noFill/>
          <a:ln w="19050">
            <a:solidFill>
              <a:srgbClr val="FFFF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Picture 2" descr="A tower block (Grenfell Tower) burning on nearly all floors with large amounts of smoke rising, and water being sprayed at the building from firefighters.">
            <a:extLst>
              <a:ext uri="{FF2B5EF4-FFF2-40B4-BE49-F238E27FC236}">
                <a16:creationId xmlns:a16="http://schemas.microsoft.com/office/drawing/2014/main" id="{302DEB82-4F9B-D0EA-B3B3-D4AB697E58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85" r="20262" b="-1"/>
          <a:stretch/>
        </p:blipFill>
        <p:spPr bwMode="auto">
          <a:xfrm>
            <a:off x="-7" y="1676463"/>
            <a:ext cx="4211054" cy="5181530"/>
          </a:xfrm>
          <a:custGeom>
            <a:avLst/>
            <a:gdLst/>
            <a:ahLst/>
            <a:cxnLst/>
            <a:rect l="l" t="t" r="r" b="b"/>
            <a:pathLst>
              <a:path w="4211054" h="5181530">
                <a:moveTo>
                  <a:pt x="1165310" y="990"/>
                </a:moveTo>
                <a:cubicBezTo>
                  <a:pt x="1578456" y="12730"/>
                  <a:pt x="2002082" y="129252"/>
                  <a:pt x="2418078" y="367333"/>
                </a:cubicBezTo>
                <a:cubicBezTo>
                  <a:pt x="3905879" y="1218825"/>
                  <a:pt x="4719574" y="3276464"/>
                  <a:pt x="3861693" y="4749397"/>
                </a:cubicBezTo>
                <a:cubicBezTo>
                  <a:pt x="3781266" y="4887488"/>
                  <a:pt x="3691172" y="4998345"/>
                  <a:pt x="3592887" y="5091022"/>
                </a:cubicBezTo>
                <a:lnTo>
                  <a:pt x="3483153" y="5181530"/>
                </a:lnTo>
                <a:lnTo>
                  <a:pt x="0" y="5181530"/>
                </a:lnTo>
                <a:lnTo>
                  <a:pt x="0" y="251609"/>
                </a:lnTo>
                <a:lnTo>
                  <a:pt x="158783" y="182603"/>
                </a:lnTo>
                <a:cubicBezTo>
                  <a:pt x="479801" y="54981"/>
                  <a:pt x="818871" y="-8854"/>
                  <a:pt x="1165310" y="99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Freeform: Shape 17">
            <a:extLst>
              <a:ext uri="{FF2B5EF4-FFF2-40B4-BE49-F238E27FC236}">
                <a16:creationId xmlns:a16="http://schemas.microsoft.com/office/drawing/2014/main" id="{3D7B82C1-B831-4DDE-BDF4-2C767EB493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76470"/>
            <a:ext cx="4211054" cy="5181530"/>
          </a:xfrm>
          <a:custGeom>
            <a:avLst/>
            <a:gdLst>
              <a:gd name="connsiteX0" fmla="*/ 1165310 w 4211054"/>
              <a:gd name="connsiteY0" fmla="*/ 990 h 5181530"/>
              <a:gd name="connsiteX1" fmla="*/ 2418078 w 4211054"/>
              <a:gd name="connsiteY1" fmla="*/ 367333 h 5181530"/>
              <a:gd name="connsiteX2" fmla="*/ 3861693 w 4211054"/>
              <a:gd name="connsiteY2" fmla="*/ 4749397 h 5181530"/>
              <a:gd name="connsiteX3" fmla="*/ 3592887 w 4211054"/>
              <a:gd name="connsiteY3" fmla="*/ 5091022 h 5181530"/>
              <a:gd name="connsiteX4" fmla="*/ 3483152 w 4211054"/>
              <a:gd name="connsiteY4" fmla="*/ 5181530 h 5181530"/>
              <a:gd name="connsiteX5" fmla="*/ 0 w 4211054"/>
              <a:gd name="connsiteY5" fmla="*/ 5181530 h 5181530"/>
              <a:gd name="connsiteX6" fmla="*/ 0 w 4211054"/>
              <a:gd name="connsiteY6" fmla="*/ 5181528 h 5181530"/>
              <a:gd name="connsiteX7" fmla="*/ 2981677 w 4211054"/>
              <a:gd name="connsiteY7" fmla="*/ 5181528 h 5181530"/>
              <a:gd name="connsiteX8" fmla="*/ 3028606 w 4211054"/>
              <a:gd name="connsiteY8" fmla="*/ 5160626 h 5181530"/>
              <a:gd name="connsiteX9" fmla="*/ 3747110 w 4211054"/>
              <a:gd name="connsiteY9" fmla="*/ 4553549 h 5181530"/>
              <a:gd name="connsiteX10" fmla="*/ 2353269 w 4211054"/>
              <a:gd name="connsiteY10" fmla="*/ 527791 h 5181530"/>
              <a:gd name="connsiteX11" fmla="*/ 1162923 w 4211054"/>
              <a:gd name="connsiteY11" fmla="*/ 185179 h 5181530"/>
              <a:gd name="connsiteX12" fmla="*/ 80119 w 4211054"/>
              <a:gd name="connsiteY12" fmla="*/ 399295 h 5181530"/>
              <a:gd name="connsiteX13" fmla="*/ 0 w 4211054"/>
              <a:gd name="connsiteY13" fmla="*/ 438059 h 5181530"/>
              <a:gd name="connsiteX14" fmla="*/ 0 w 4211054"/>
              <a:gd name="connsiteY14" fmla="*/ 251609 h 5181530"/>
              <a:gd name="connsiteX15" fmla="*/ 158783 w 4211054"/>
              <a:gd name="connsiteY15" fmla="*/ 182603 h 5181530"/>
              <a:gd name="connsiteX16" fmla="*/ 1165310 w 4211054"/>
              <a:gd name="connsiteY16" fmla="*/ 990 h 5181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11054" h="5181530">
                <a:moveTo>
                  <a:pt x="1165310" y="990"/>
                </a:moveTo>
                <a:cubicBezTo>
                  <a:pt x="1578456" y="12730"/>
                  <a:pt x="2002082" y="129252"/>
                  <a:pt x="2418078" y="367333"/>
                </a:cubicBezTo>
                <a:cubicBezTo>
                  <a:pt x="3905879" y="1218825"/>
                  <a:pt x="4719574" y="3276464"/>
                  <a:pt x="3861693" y="4749397"/>
                </a:cubicBezTo>
                <a:cubicBezTo>
                  <a:pt x="3781266" y="4887488"/>
                  <a:pt x="3691172" y="4998345"/>
                  <a:pt x="3592887" y="5091022"/>
                </a:cubicBezTo>
                <a:lnTo>
                  <a:pt x="3483152" y="5181530"/>
                </a:lnTo>
                <a:lnTo>
                  <a:pt x="0" y="5181530"/>
                </a:lnTo>
                <a:lnTo>
                  <a:pt x="0" y="5181528"/>
                </a:lnTo>
                <a:lnTo>
                  <a:pt x="2981677" y="5181528"/>
                </a:lnTo>
                <a:lnTo>
                  <a:pt x="3028606" y="5160626"/>
                </a:lnTo>
                <a:cubicBezTo>
                  <a:pt x="3311277" y="5028098"/>
                  <a:pt x="3558318" y="4869020"/>
                  <a:pt x="3747110" y="4553549"/>
                </a:cubicBezTo>
                <a:cubicBezTo>
                  <a:pt x="4552598" y="3207566"/>
                  <a:pt x="3769268" y="1316508"/>
                  <a:pt x="2353269" y="527791"/>
                </a:cubicBezTo>
                <a:cubicBezTo>
                  <a:pt x="1957349" y="307263"/>
                  <a:pt x="1554872" y="198154"/>
                  <a:pt x="1162923" y="185179"/>
                </a:cubicBezTo>
                <a:cubicBezTo>
                  <a:pt x="787306" y="172747"/>
                  <a:pt x="421359" y="248602"/>
                  <a:pt x="80119" y="399295"/>
                </a:cubicBezTo>
                <a:lnTo>
                  <a:pt x="0" y="438059"/>
                </a:lnTo>
                <a:lnTo>
                  <a:pt x="0" y="251609"/>
                </a:lnTo>
                <a:lnTo>
                  <a:pt x="158783" y="182603"/>
                </a:lnTo>
                <a:cubicBezTo>
                  <a:pt x="479801" y="54981"/>
                  <a:pt x="818871" y="-8854"/>
                  <a:pt x="1165310" y="990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9" name="Freeform: Shape 19">
            <a:extLst>
              <a:ext uri="{FF2B5EF4-FFF2-40B4-BE49-F238E27FC236}">
                <a16:creationId xmlns:a16="http://schemas.microsoft.com/office/drawing/2014/main" id="{22EB6291-5B14-4134-B234-BE224349EF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59458" y="-13648"/>
            <a:ext cx="4289727" cy="2866417"/>
          </a:xfrm>
          <a:custGeom>
            <a:avLst/>
            <a:gdLst>
              <a:gd name="connsiteX0" fmla="*/ 237339 w 4130517"/>
              <a:gd name="connsiteY0" fmla="*/ 0 h 2806419"/>
              <a:gd name="connsiteX1" fmla="*/ 3997489 w 4130517"/>
              <a:gd name="connsiteY1" fmla="*/ 0 h 2806419"/>
              <a:gd name="connsiteX2" fmla="*/ 4006148 w 4130517"/>
              <a:gd name="connsiteY2" fmla="*/ 24333 h 2806419"/>
              <a:gd name="connsiteX3" fmla="*/ 4130517 w 4130517"/>
              <a:gd name="connsiteY3" fmla="*/ 887307 h 2806419"/>
              <a:gd name="connsiteX4" fmla="*/ 3915925 w 4130517"/>
              <a:gd name="connsiteY4" fmla="*/ 1525677 h 2806419"/>
              <a:gd name="connsiteX5" fmla="*/ 3280571 w 4130517"/>
              <a:gd name="connsiteY5" fmla="*/ 2120090 h 2806419"/>
              <a:gd name="connsiteX6" fmla="*/ 3140878 w 4130517"/>
              <a:gd name="connsiteY6" fmla="*/ 2233796 h 2806419"/>
              <a:gd name="connsiteX7" fmla="*/ 1993019 w 4130517"/>
              <a:gd name="connsiteY7" fmla="*/ 2806419 h 2806419"/>
              <a:gd name="connsiteX8" fmla="*/ 480948 w 4130517"/>
              <a:gd name="connsiteY8" fmla="*/ 1875638 h 2806419"/>
              <a:gd name="connsiteX9" fmla="*/ 319805 w 4130517"/>
              <a:gd name="connsiteY9" fmla="*/ 1637519 h 2806419"/>
              <a:gd name="connsiteX10" fmla="*/ 0 w 4130517"/>
              <a:gd name="connsiteY10" fmla="*/ 887307 h 2806419"/>
              <a:gd name="connsiteX11" fmla="*/ 193231 w 4130517"/>
              <a:gd name="connsiteY11" fmla="*/ 79360 h 2806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30517" h="2806419">
                <a:moveTo>
                  <a:pt x="237339" y="0"/>
                </a:moveTo>
                <a:lnTo>
                  <a:pt x="3997489" y="0"/>
                </a:lnTo>
                <a:lnTo>
                  <a:pt x="4006148" y="24333"/>
                </a:lnTo>
                <a:cubicBezTo>
                  <a:pt x="4087750" y="288004"/>
                  <a:pt x="4130517" y="579903"/>
                  <a:pt x="4130517" y="887307"/>
                </a:cubicBezTo>
                <a:cubicBezTo>
                  <a:pt x="4130517" y="1132599"/>
                  <a:pt x="4064304" y="1329464"/>
                  <a:pt x="3915925" y="1525677"/>
                </a:cubicBezTo>
                <a:cubicBezTo>
                  <a:pt x="3760721" y="1730924"/>
                  <a:pt x="3527514" y="1919967"/>
                  <a:pt x="3280571" y="2120090"/>
                </a:cubicBezTo>
                <a:cubicBezTo>
                  <a:pt x="3235011" y="2156968"/>
                  <a:pt x="3187944" y="2195151"/>
                  <a:pt x="3140878" y="2233796"/>
                </a:cubicBezTo>
                <a:cubicBezTo>
                  <a:pt x="2719582" y="2579662"/>
                  <a:pt x="2412097" y="2806419"/>
                  <a:pt x="1993019" y="2806419"/>
                </a:cubicBezTo>
                <a:cubicBezTo>
                  <a:pt x="1354472" y="2806419"/>
                  <a:pt x="902244" y="2528070"/>
                  <a:pt x="480948" y="1875638"/>
                </a:cubicBezTo>
                <a:cubicBezTo>
                  <a:pt x="425816" y="1790244"/>
                  <a:pt x="371924" y="1712578"/>
                  <a:pt x="319805" y="1637519"/>
                </a:cubicBezTo>
                <a:cubicBezTo>
                  <a:pt x="103795" y="1326296"/>
                  <a:pt x="0" y="1164446"/>
                  <a:pt x="0" y="887307"/>
                </a:cubicBezTo>
                <a:cubicBezTo>
                  <a:pt x="0" y="612125"/>
                  <a:pt x="65060" y="340293"/>
                  <a:pt x="193231" y="79360"/>
                </a:cubicBezTo>
                <a:close/>
              </a:path>
            </a:pathLst>
          </a:custGeom>
          <a:noFill/>
          <a:ln w="19050">
            <a:solidFill>
              <a:srgbClr val="FFFF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0" name="Freeform: Shape 21">
            <a:extLst>
              <a:ext uri="{FF2B5EF4-FFF2-40B4-BE49-F238E27FC236}">
                <a16:creationId xmlns:a16="http://schemas.microsoft.com/office/drawing/2014/main" id="{97A57860-4E75-47A2-A2FB-36FAA8979E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51951" y="-11953"/>
            <a:ext cx="4152001" cy="3562347"/>
          </a:xfrm>
          <a:custGeom>
            <a:avLst/>
            <a:gdLst>
              <a:gd name="connsiteX0" fmla="*/ 305212 w 4069058"/>
              <a:gd name="connsiteY0" fmla="*/ 0 h 3547008"/>
              <a:gd name="connsiteX1" fmla="*/ 4069058 w 4069058"/>
              <a:gd name="connsiteY1" fmla="*/ 0 h 3547008"/>
              <a:gd name="connsiteX2" fmla="*/ 4069058 w 4069058"/>
              <a:gd name="connsiteY2" fmla="*/ 2865785 h 3547008"/>
              <a:gd name="connsiteX3" fmla="*/ 3996814 w 4069058"/>
              <a:gd name="connsiteY3" fmla="*/ 2947457 h 3547008"/>
              <a:gd name="connsiteX4" fmla="*/ 2732780 w 4069058"/>
              <a:gd name="connsiteY4" fmla="*/ 3541640 h 3547008"/>
              <a:gd name="connsiteX5" fmla="*/ 1317550 w 4069058"/>
              <a:gd name="connsiteY5" fmla="*/ 3015110 h 3547008"/>
              <a:gd name="connsiteX6" fmla="*/ 1140977 w 4069058"/>
              <a:gd name="connsiteY6" fmla="*/ 2901419 h 3547008"/>
              <a:gd name="connsiteX7" fmla="*/ 330269 w 4069058"/>
              <a:gd name="connsiteY7" fmla="*/ 2297252 h 3547008"/>
              <a:gd name="connsiteX8" fmla="*/ 13299 w 4069058"/>
              <a:gd name="connsiteY8" fmla="*/ 1599966 h 3547008"/>
              <a:gd name="connsiteX9" fmla="*/ 217457 w 4069058"/>
              <a:gd name="connsiteY9" fmla="*/ 178659 h 3547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69058" h="3547008">
                <a:moveTo>
                  <a:pt x="305212" y="0"/>
                </a:moveTo>
                <a:lnTo>
                  <a:pt x="4069058" y="0"/>
                </a:lnTo>
                <a:lnTo>
                  <a:pt x="4069058" y="2865785"/>
                </a:lnTo>
                <a:lnTo>
                  <a:pt x="3996814" y="2947457"/>
                </a:lnTo>
                <a:cubicBezTo>
                  <a:pt x="3654887" y="3311545"/>
                  <a:pt x="3252443" y="3496175"/>
                  <a:pt x="2732780" y="3541640"/>
                </a:cubicBezTo>
                <a:cubicBezTo>
                  <a:pt x="2236701" y="3585041"/>
                  <a:pt x="1850359" y="3361306"/>
                  <a:pt x="1317550" y="3015110"/>
                </a:cubicBezTo>
                <a:cubicBezTo>
                  <a:pt x="1258026" y="2976425"/>
                  <a:pt x="1198546" y="2938265"/>
                  <a:pt x="1140977" y="2901419"/>
                </a:cubicBezTo>
                <a:cubicBezTo>
                  <a:pt x="828927" y="2701433"/>
                  <a:pt x="534230" y="2512513"/>
                  <a:pt x="330269" y="2297252"/>
                </a:cubicBezTo>
                <a:cubicBezTo>
                  <a:pt x="135278" y="2091465"/>
                  <a:pt x="37487" y="1876435"/>
                  <a:pt x="13299" y="1599966"/>
                </a:cubicBezTo>
                <a:cubicBezTo>
                  <a:pt x="-32170" y="1080250"/>
                  <a:pt x="39709" y="589889"/>
                  <a:pt x="217457" y="178659"/>
                </a:cubicBezTo>
                <a:close/>
              </a:path>
            </a:pathLst>
          </a:custGeom>
          <a:noFill/>
          <a:ln w="19050">
            <a:solidFill>
              <a:srgbClr val="FFFF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2522DA-472A-A5A0-1DD2-E6A1FB453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9350" y="3268639"/>
            <a:ext cx="5729985" cy="1038979"/>
          </a:xfrm>
        </p:spPr>
        <p:txBody>
          <a:bodyPr anchor="b">
            <a:normAutofit/>
          </a:bodyPr>
          <a:lstStyle/>
          <a:p>
            <a:r>
              <a:rPr lang="en-GB" sz="3600" dirty="0"/>
              <a:t>UK Examples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03F58C-C871-6D9A-D624-30C72A99D0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67" r="12481" b="-2"/>
          <a:stretch/>
        </p:blipFill>
        <p:spPr>
          <a:xfrm>
            <a:off x="3332189" y="1"/>
            <a:ext cx="3997527" cy="2646947"/>
          </a:xfrm>
          <a:custGeom>
            <a:avLst/>
            <a:gdLst/>
            <a:ahLst/>
            <a:cxnLst/>
            <a:rect l="l" t="t" r="r" b="b"/>
            <a:pathLst>
              <a:path w="3997527" h="2646947">
                <a:moveTo>
                  <a:pt x="292993" y="0"/>
                </a:moveTo>
                <a:lnTo>
                  <a:pt x="3828920" y="0"/>
                </a:lnTo>
                <a:lnTo>
                  <a:pt x="3877162" y="126877"/>
                </a:lnTo>
                <a:cubicBezTo>
                  <a:pt x="3956137" y="365716"/>
                  <a:pt x="3997527" y="630123"/>
                  <a:pt x="3997527" y="908578"/>
                </a:cubicBezTo>
                <a:cubicBezTo>
                  <a:pt x="3997527" y="1130767"/>
                  <a:pt x="3933446" y="1309091"/>
                  <a:pt x="3789844" y="1486825"/>
                </a:cubicBezTo>
                <a:cubicBezTo>
                  <a:pt x="3639637" y="1672742"/>
                  <a:pt x="3413939" y="1843981"/>
                  <a:pt x="3174946" y="2025257"/>
                </a:cubicBezTo>
                <a:cubicBezTo>
                  <a:pt x="3130853" y="2058662"/>
                  <a:pt x="3085302" y="2093247"/>
                  <a:pt x="3039752" y="2128254"/>
                </a:cubicBezTo>
                <a:cubicBezTo>
                  <a:pt x="2632020" y="2441546"/>
                  <a:pt x="2334435" y="2646947"/>
                  <a:pt x="1928851" y="2646947"/>
                </a:cubicBezTo>
                <a:cubicBezTo>
                  <a:pt x="1310863" y="2646947"/>
                  <a:pt x="873195" y="2394813"/>
                  <a:pt x="465463" y="1803828"/>
                </a:cubicBezTo>
                <a:cubicBezTo>
                  <a:pt x="412107" y="1726474"/>
                  <a:pt x="359949" y="1656124"/>
                  <a:pt x="309509" y="1588134"/>
                </a:cubicBezTo>
                <a:cubicBezTo>
                  <a:pt x="100453" y="1306222"/>
                  <a:pt x="0" y="1159615"/>
                  <a:pt x="0" y="908578"/>
                </a:cubicBezTo>
                <a:cubicBezTo>
                  <a:pt x="0" y="659312"/>
                  <a:pt x="62965" y="413080"/>
                  <a:pt x="187010" y="176721"/>
                </a:cubicBezTo>
                <a:cubicBezTo>
                  <a:pt x="217356" y="118918"/>
                  <a:pt x="250961" y="62336"/>
                  <a:pt x="287751" y="7075"/>
                </a:cubicBezTo>
                <a:close/>
              </a:path>
            </a:pathLst>
          </a:custGeom>
        </p:spPr>
      </p:pic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FADADC7F-B4F8-4013-B67D-463D600E83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32189" y="1"/>
            <a:ext cx="3997527" cy="2646947"/>
          </a:xfrm>
          <a:custGeom>
            <a:avLst/>
            <a:gdLst>
              <a:gd name="connsiteX0" fmla="*/ 478501 w 3997527"/>
              <a:gd name="connsiteY0" fmla="*/ 2 h 2646947"/>
              <a:gd name="connsiteX1" fmla="*/ 382993 w 3997527"/>
              <a:gd name="connsiteY1" fmla="*/ 123929 h 2646947"/>
              <a:gd name="connsiteX2" fmla="*/ 290041 w 3997527"/>
              <a:gd name="connsiteY2" fmla="*/ 274421 h 2646947"/>
              <a:gd name="connsiteX3" fmla="*/ 117491 w 3997527"/>
              <a:gd name="connsiteY3" fmla="*/ 923641 h 2646947"/>
              <a:gd name="connsiteX4" fmla="*/ 403069 w 3997527"/>
              <a:gd name="connsiteY4" fmla="*/ 1526467 h 2646947"/>
              <a:gd name="connsiteX5" fmla="*/ 546966 w 3997527"/>
              <a:gd name="connsiteY5" fmla="*/ 1717806 h 2646947"/>
              <a:gd name="connsiteX6" fmla="*/ 1897207 w 3997527"/>
              <a:gd name="connsiteY6" fmla="*/ 2465727 h 2646947"/>
              <a:gd name="connsiteX7" fmla="*/ 2922217 w 3997527"/>
              <a:gd name="connsiteY7" fmla="*/ 2005601 h 2646947"/>
              <a:gd name="connsiteX8" fmla="*/ 3046959 w 3997527"/>
              <a:gd name="connsiteY8" fmla="*/ 1914233 h 2646947"/>
              <a:gd name="connsiteX9" fmla="*/ 3614314 w 3997527"/>
              <a:gd name="connsiteY9" fmla="*/ 1436596 h 2646947"/>
              <a:gd name="connsiteX10" fmla="*/ 3805939 w 3997527"/>
              <a:gd name="connsiteY10" fmla="*/ 923641 h 2646947"/>
              <a:gd name="connsiteX11" fmla="*/ 3633781 w 3997527"/>
              <a:gd name="connsiteY11" fmla="*/ 75714 h 2646947"/>
              <a:gd name="connsiteX12" fmla="*/ 3595267 w 3997527"/>
              <a:gd name="connsiteY12" fmla="*/ 2 h 2646947"/>
              <a:gd name="connsiteX13" fmla="*/ 292993 w 3997527"/>
              <a:gd name="connsiteY13" fmla="*/ 0 h 2646947"/>
              <a:gd name="connsiteX14" fmla="*/ 3828920 w 3997527"/>
              <a:gd name="connsiteY14" fmla="*/ 0 h 2646947"/>
              <a:gd name="connsiteX15" fmla="*/ 3877162 w 3997527"/>
              <a:gd name="connsiteY15" fmla="*/ 126877 h 2646947"/>
              <a:gd name="connsiteX16" fmla="*/ 3997527 w 3997527"/>
              <a:gd name="connsiteY16" fmla="*/ 908578 h 2646947"/>
              <a:gd name="connsiteX17" fmla="*/ 3789844 w 3997527"/>
              <a:gd name="connsiteY17" fmla="*/ 1486825 h 2646947"/>
              <a:gd name="connsiteX18" fmla="*/ 3174946 w 3997527"/>
              <a:gd name="connsiteY18" fmla="*/ 2025257 h 2646947"/>
              <a:gd name="connsiteX19" fmla="*/ 3039752 w 3997527"/>
              <a:gd name="connsiteY19" fmla="*/ 2128254 h 2646947"/>
              <a:gd name="connsiteX20" fmla="*/ 1928850 w 3997527"/>
              <a:gd name="connsiteY20" fmla="*/ 2646947 h 2646947"/>
              <a:gd name="connsiteX21" fmla="*/ 465463 w 3997527"/>
              <a:gd name="connsiteY21" fmla="*/ 1803828 h 2646947"/>
              <a:gd name="connsiteX22" fmla="*/ 309508 w 3997527"/>
              <a:gd name="connsiteY22" fmla="*/ 1588134 h 2646947"/>
              <a:gd name="connsiteX23" fmla="*/ 0 w 3997527"/>
              <a:gd name="connsiteY23" fmla="*/ 908578 h 2646947"/>
              <a:gd name="connsiteX24" fmla="*/ 187010 w 3997527"/>
              <a:gd name="connsiteY24" fmla="*/ 176721 h 2646947"/>
              <a:gd name="connsiteX25" fmla="*/ 287750 w 3997527"/>
              <a:gd name="connsiteY25" fmla="*/ 7075 h 2646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97527" h="2646947">
                <a:moveTo>
                  <a:pt x="478501" y="2"/>
                </a:moveTo>
                <a:lnTo>
                  <a:pt x="382993" y="123929"/>
                </a:lnTo>
                <a:cubicBezTo>
                  <a:pt x="349048" y="172951"/>
                  <a:pt x="318041" y="223144"/>
                  <a:pt x="290041" y="274421"/>
                </a:cubicBezTo>
                <a:cubicBezTo>
                  <a:pt x="175588" y="484093"/>
                  <a:pt x="117491" y="702521"/>
                  <a:pt x="117491" y="923641"/>
                </a:cubicBezTo>
                <a:cubicBezTo>
                  <a:pt x="117491" y="1146334"/>
                  <a:pt x="210177" y="1276386"/>
                  <a:pt x="403069" y="1526467"/>
                </a:cubicBezTo>
                <a:cubicBezTo>
                  <a:pt x="449609" y="1586781"/>
                  <a:pt x="497735" y="1649187"/>
                  <a:pt x="546966" y="1717806"/>
                </a:cubicBezTo>
                <a:cubicBezTo>
                  <a:pt x="923173" y="2242063"/>
                  <a:pt x="1327000" y="2465727"/>
                  <a:pt x="1897207" y="2465727"/>
                </a:cubicBezTo>
                <a:cubicBezTo>
                  <a:pt x="2271434" y="2465727"/>
                  <a:pt x="2546010" y="2283518"/>
                  <a:pt x="2922217" y="2005601"/>
                </a:cubicBezTo>
                <a:cubicBezTo>
                  <a:pt x="2964245" y="1974547"/>
                  <a:pt x="3006275" y="1943867"/>
                  <a:pt x="3046959" y="1914233"/>
                </a:cubicBezTo>
                <a:cubicBezTo>
                  <a:pt x="3267474" y="1753426"/>
                  <a:pt x="3475721" y="1601521"/>
                  <a:pt x="3614314" y="1436596"/>
                </a:cubicBezTo>
                <a:cubicBezTo>
                  <a:pt x="3746813" y="1278931"/>
                  <a:pt x="3805939" y="1120743"/>
                  <a:pt x="3805939" y="923641"/>
                </a:cubicBezTo>
                <a:cubicBezTo>
                  <a:pt x="3805939" y="614875"/>
                  <a:pt x="3746267" y="325578"/>
                  <a:pt x="3633781" y="75714"/>
                </a:cubicBezTo>
                <a:lnTo>
                  <a:pt x="3595267" y="2"/>
                </a:lnTo>
                <a:close/>
                <a:moveTo>
                  <a:pt x="292993" y="0"/>
                </a:moveTo>
                <a:lnTo>
                  <a:pt x="3828920" y="0"/>
                </a:lnTo>
                <a:lnTo>
                  <a:pt x="3877162" y="126877"/>
                </a:lnTo>
                <a:cubicBezTo>
                  <a:pt x="3956137" y="365716"/>
                  <a:pt x="3997527" y="630123"/>
                  <a:pt x="3997527" y="908578"/>
                </a:cubicBezTo>
                <a:cubicBezTo>
                  <a:pt x="3997527" y="1130767"/>
                  <a:pt x="3933446" y="1309091"/>
                  <a:pt x="3789844" y="1486825"/>
                </a:cubicBezTo>
                <a:cubicBezTo>
                  <a:pt x="3639637" y="1672742"/>
                  <a:pt x="3413939" y="1843981"/>
                  <a:pt x="3174946" y="2025257"/>
                </a:cubicBezTo>
                <a:cubicBezTo>
                  <a:pt x="3130853" y="2058662"/>
                  <a:pt x="3085302" y="2093247"/>
                  <a:pt x="3039752" y="2128254"/>
                </a:cubicBezTo>
                <a:cubicBezTo>
                  <a:pt x="2632020" y="2441546"/>
                  <a:pt x="2334435" y="2646947"/>
                  <a:pt x="1928850" y="2646947"/>
                </a:cubicBezTo>
                <a:cubicBezTo>
                  <a:pt x="1310863" y="2646947"/>
                  <a:pt x="873195" y="2394813"/>
                  <a:pt x="465463" y="1803828"/>
                </a:cubicBezTo>
                <a:cubicBezTo>
                  <a:pt x="412107" y="1726474"/>
                  <a:pt x="359949" y="1656124"/>
                  <a:pt x="309508" y="1588134"/>
                </a:cubicBezTo>
                <a:cubicBezTo>
                  <a:pt x="100453" y="1306222"/>
                  <a:pt x="0" y="1159615"/>
                  <a:pt x="0" y="908578"/>
                </a:cubicBezTo>
                <a:cubicBezTo>
                  <a:pt x="0" y="659312"/>
                  <a:pt x="62965" y="413080"/>
                  <a:pt x="187010" y="176721"/>
                </a:cubicBezTo>
                <a:cubicBezTo>
                  <a:pt x="217356" y="118918"/>
                  <a:pt x="250961" y="62336"/>
                  <a:pt x="287750" y="7075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92C9E9-4E37-4A18-CB16-A6FD5E27D14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209" r="-2" b="16148"/>
          <a:stretch/>
        </p:blipFill>
        <p:spPr>
          <a:xfrm>
            <a:off x="8253666" y="2"/>
            <a:ext cx="3938337" cy="3321595"/>
          </a:xfrm>
          <a:custGeom>
            <a:avLst/>
            <a:gdLst/>
            <a:ahLst/>
            <a:cxnLst/>
            <a:rect l="l" t="t" r="r" b="b"/>
            <a:pathLst>
              <a:path w="3938337" h="3321595">
                <a:moveTo>
                  <a:pt x="412520" y="0"/>
                </a:moveTo>
                <a:lnTo>
                  <a:pt x="3217629" y="0"/>
                </a:lnTo>
                <a:lnTo>
                  <a:pt x="3871410" y="0"/>
                </a:lnTo>
                <a:lnTo>
                  <a:pt x="3938337" y="0"/>
                </a:lnTo>
                <a:lnTo>
                  <a:pt x="3938337" y="59511"/>
                </a:lnTo>
                <a:lnTo>
                  <a:pt x="3938337" y="699247"/>
                </a:lnTo>
                <a:lnTo>
                  <a:pt x="3938337" y="2518435"/>
                </a:lnTo>
                <a:lnTo>
                  <a:pt x="3856842" y="2618704"/>
                </a:lnTo>
                <a:cubicBezTo>
                  <a:pt x="3439614" y="3108658"/>
                  <a:pt x="2979779" y="3321595"/>
                  <a:pt x="2362292" y="3321595"/>
                </a:cubicBezTo>
                <a:cubicBezTo>
                  <a:pt x="1899140" y="3321595"/>
                  <a:pt x="1559319" y="3095023"/>
                  <a:pt x="1093716" y="2749441"/>
                </a:cubicBezTo>
                <a:cubicBezTo>
                  <a:pt x="1041701" y="2710827"/>
                  <a:pt x="989684" y="2672676"/>
                  <a:pt x="939333" y="2635829"/>
                </a:cubicBezTo>
                <a:cubicBezTo>
                  <a:pt x="666418" y="2435869"/>
                  <a:pt x="408686" y="2246981"/>
                  <a:pt x="237160" y="2041901"/>
                </a:cubicBezTo>
                <a:cubicBezTo>
                  <a:pt x="73176" y="1845849"/>
                  <a:pt x="0" y="1649145"/>
                  <a:pt x="0" y="1404055"/>
                </a:cubicBezTo>
                <a:cubicBezTo>
                  <a:pt x="0" y="866538"/>
                  <a:pt x="144750" y="376466"/>
                  <a:pt x="410955" y="1974"/>
                </a:cubicBezTo>
                <a:close/>
              </a:path>
            </a:pathLst>
          </a:custGeom>
        </p:spPr>
      </p:pic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3A8657D3-FF5C-4E4D-BF2D-FA413B67CF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253663" y="0"/>
            <a:ext cx="3938337" cy="3321595"/>
          </a:xfrm>
          <a:custGeom>
            <a:avLst/>
            <a:gdLst>
              <a:gd name="connsiteX0" fmla="*/ 1166365 w 3938337"/>
              <a:gd name="connsiteY0" fmla="*/ 0 h 3321595"/>
              <a:gd name="connsiteX1" fmla="*/ 107576 w 3938337"/>
              <a:gd name="connsiteY1" fmla="*/ 0 h 3321595"/>
              <a:gd name="connsiteX2" fmla="*/ 66927 w 3938337"/>
              <a:gd name="connsiteY2" fmla="*/ 0 h 3321595"/>
              <a:gd name="connsiteX3" fmla="*/ 0 w 3938337"/>
              <a:gd name="connsiteY3" fmla="*/ 0 h 3321595"/>
              <a:gd name="connsiteX4" fmla="*/ 0 w 3938337"/>
              <a:gd name="connsiteY4" fmla="*/ 59511 h 3321595"/>
              <a:gd name="connsiteX5" fmla="*/ 0 w 3938337"/>
              <a:gd name="connsiteY5" fmla="*/ 155390 h 3321595"/>
              <a:gd name="connsiteX6" fmla="*/ 0 w 3938337"/>
              <a:gd name="connsiteY6" fmla="*/ 901114 h 3321595"/>
              <a:gd name="connsiteX7" fmla="*/ 4 w 3938337"/>
              <a:gd name="connsiteY7" fmla="*/ 901114 h 3321595"/>
              <a:gd name="connsiteX8" fmla="*/ 4 w 3938337"/>
              <a:gd name="connsiteY8" fmla="*/ 471771 h 3321595"/>
              <a:gd name="connsiteX9" fmla="*/ 50187 w 3938337"/>
              <a:gd name="connsiteY9" fmla="*/ 407556 h 3321595"/>
              <a:gd name="connsiteX10" fmla="*/ 352921 w 3938337"/>
              <a:gd name="connsiteY10" fmla="*/ 118259 h 3321595"/>
              <a:gd name="connsiteX11" fmla="*/ 514890 w 3938337"/>
              <a:gd name="connsiteY11" fmla="*/ 2 h 3321595"/>
              <a:gd name="connsiteX12" fmla="*/ 1166365 w 3938337"/>
              <a:gd name="connsiteY12" fmla="*/ 2 h 3321595"/>
              <a:gd name="connsiteX13" fmla="*/ 3525817 w 3938337"/>
              <a:gd name="connsiteY13" fmla="*/ 0 h 3321595"/>
              <a:gd name="connsiteX14" fmla="*/ 3384145 w 3938337"/>
              <a:gd name="connsiteY14" fmla="*/ 0 h 3321595"/>
              <a:gd name="connsiteX15" fmla="*/ 3385646 w 3938337"/>
              <a:gd name="connsiteY15" fmla="*/ 1904 h 3321595"/>
              <a:gd name="connsiteX16" fmla="*/ 3780089 w 3938337"/>
              <a:gd name="connsiteY16" fmla="*/ 1354125 h 3321595"/>
              <a:gd name="connsiteX17" fmla="*/ 3552458 w 3938337"/>
              <a:gd name="connsiteY17" fmla="*/ 1969288 h 3321595"/>
              <a:gd name="connsiteX18" fmla="*/ 3414534 w 3938337"/>
              <a:gd name="connsiteY18" fmla="*/ 2115111 h 3321595"/>
              <a:gd name="connsiteX19" fmla="*/ 3395732 w 3938337"/>
              <a:gd name="connsiteY19" fmla="*/ 2131585 h 3321595"/>
              <a:gd name="connsiteX20" fmla="*/ 3390273 w 3938337"/>
              <a:gd name="connsiteY20" fmla="*/ 2137223 h 3321595"/>
              <a:gd name="connsiteX21" fmla="*/ 3348116 w 3938337"/>
              <a:gd name="connsiteY21" fmla="*/ 2173305 h 3321595"/>
              <a:gd name="connsiteX22" fmla="*/ 3251972 w 3938337"/>
              <a:gd name="connsiteY22" fmla="*/ 2257543 h 3321595"/>
              <a:gd name="connsiteX23" fmla="*/ 2878500 w 3938337"/>
              <a:gd name="connsiteY23" fmla="*/ 2542096 h 3321595"/>
              <a:gd name="connsiteX24" fmla="*/ 2730320 w 3938337"/>
              <a:gd name="connsiteY24" fmla="*/ 2651667 h 3321595"/>
              <a:gd name="connsiteX25" fmla="*/ 1512716 w 3938337"/>
              <a:gd name="connsiteY25" fmla="*/ 3203474 h 3321595"/>
              <a:gd name="connsiteX26" fmla="*/ 78219 w 3938337"/>
              <a:gd name="connsiteY26" fmla="*/ 2525579 h 3321595"/>
              <a:gd name="connsiteX27" fmla="*/ 0 w 3938337"/>
              <a:gd name="connsiteY27" fmla="*/ 2428877 h 3321595"/>
              <a:gd name="connsiteX28" fmla="*/ 0 w 3938337"/>
              <a:gd name="connsiteY28" fmla="*/ 2518435 h 3321595"/>
              <a:gd name="connsiteX29" fmla="*/ 81495 w 3938337"/>
              <a:gd name="connsiteY29" fmla="*/ 2618704 h 3321595"/>
              <a:gd name="connsiteX30" fmla="*/ 1576046 w 3938337"/>
              <a:gd name="connsiteY30" fmla="*/ 3321595 h 3321595"/>
              <a:gd name="connsiteX31" fmla="*/ 2844621 w 3938337"/>
              <a:gd name="connsiteY31" fmla="*/ 2749441 h 3321595"/>
              <a:gd name="connsiteX32" fmla="*/ 2999005 w 3938337"/>
              <a:gd name="connsiteY32" fmla="*/ 2635829 h 3321595"/>
              <a:gd name="connsiteX33" fmla="*/ 3701177 w 3938337"/>
              <a:gd name="connsiteY33" fmla="*/ 2041901 h 3321595"/>
              <a:gd name="connsiteX34" fmla="*/ 3938337 w 3938337"/>
              <a:gd name="connsiteY34" fmla="*/ 1404055 h 3321595"/>
              <a:gd name="connsiteX35" fmla="*/ 3527383 w 3938337"/>
              <a:gd name="connsiteY35" fmla="*/ 1974 h 3321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938337" h="3321595">
                <a:moveTo>
                  <a:pt x="1166365" y="0"/>
                </a:moveTo>
                <a:lnTo>
                  <a:pt x="107576" y="0"/>
                </a:lnTo>
                <a:lnTo>
                  <a:pt x="66927" y="0"/>
                </a:lnTo>
                <a:lnTo>
                  <a:pt x="0" y="0"/>
                </a:lnTo>
                <a:lnTo>
                  <a:pt x="0" y="59511"/>
                </a:lnTo>
                <a:lnTo>
                  <a:pt x="0" y="155390"/>
                </a:lnTo>
                <a:lnTo>
                  <a:pt x="0" y="901114"/>
                </a:lnTo>
                <a:lnTo>
                  <a:pt x="4" y="901114"/>
                </a:lnTo>
                <a:lnTo>
                  <a:pt x="4" y="471771"/>
                </a:lnTo>
                <a:lnTo>
                  <a:pt x="50187" y="407556"/>
                </a:lnTo>
                <a:cubicBezTo>
                  <a:pt x="138559" y="305382"/>
                  <a:pt x="239680" y="208703"/>
                  <a:pt x="352921" y="118259"/>
                </a:cubicBezTo>
                <a:lnTo>
                  <a:pt x="514890" y="2"/>
                </a:lnTo>
                <a:lnTo>
                  <a:pt x="1166365" y="2"/>
                </a:lnTo>
                <a:close/>
                <a:moveTo>
                  <a:pt x="3525817" y="0"/>
                </a:moveTo>
                <a:lnTo>
                  <a:pt x="3384145" y="0"/>
                </a:lnTo>
                <a:lnTo>
                  <a:pt x="3385646" y="1904"/>
                </a:lnTo>
                <a:cubicBezTo>
                  <a:pt x="3641155" y="363079"/>
                  <a:pt x="3780089" y="835723"/>
                  <a:pt x="3780089" y="1354125"/>
                </a:cubicBezTo>
                <a:cubicBezTo>
                  <a:pt x="3780089" y="1590500"/>
                  <a:pt x="3709854" y="1780209"/>
                  <a:pt x="3552458" y="1969288"/>
                </a:cubicBezTo>
                <a:cubicBezTo>
                  <a:pt x="3511300" y="2018735"/>
                  <a:pt x="3464970" y="2067206"/>
                  <a:pt x="3414534" y="2115111"/>
                </a:cubicBezTo>
                <a:lnTo>
                  <a:pt x="3395732" y="2131585"/>
                </a:lnTo>
                <a:lnTo>
                  <a:pt x="3390273" y="2137223"/>
                </a:lnTo>
                <a:lnTo>
                  <a:pt x="3348116" y="2173305"/>
                </a:lnTo>
                <a:lnTo>
                  <a:pt x="3251972" y="2257543"/>
                </a:lnTo>
                <a:cubicBezTo>
                  <a:pt x="3136805" y="2351916"/>
                  <a:pt x="3009474" y="2445671"/>
                  <a:pt x="2878500" y="2542096"/>
                </a:cubicBezTo>
                <a:cubicBezTo>
                  <a:pt x="2830172" y="2577632"/>
                  <a:pt x="2780245" y="2614426"/>
                  <a:pt x="2730320" y="2651667"/>
                </a:cubicBezTo>
                <a:cubicBezTo>
                  <a:pt x="2283426" y="2984960"/>
                  <a:pt x="1957258" y="3203474"/>
                  <a:pt x="1512716" y="3203474"/>
                </a:cubicBezTo>
                <a:cubicBezTo>
                  <a:pt x="920041" y="3203474"/>
                  <a:pt x="478682" y="2998110"/>
                  <a:pt x="78219" y="2525579"/>
                </a:cubicBezTo>
                <a:lnTo>
                  <a:pt x="0" y="2428877"/>
                </a:lnTo>
                <a:lnTo>
                  <a:pt x="0" y="2518435"/>
                </a:lnTo>
                <a:lnTo>
                  <a:pt x="81495" y="2618704"/>
                </a:lnTo>
                <a:cubicBezTo>
                  <a:pt x="498723" y="3108658"/>
                  <a:pt x="958559" y="3321595"/>
                  <a:pt x="1576046" y="3321595"/>
                </a:cubicBezTo>
                <a:cubicBezTo>
                  <a:pt x="2039197" y="3321595"/>
                  <a:pt x="2379018" y="3095023"/>
                  <a:pt x="2844621" y="2749441"/>
                </a:cubicBezTo>
                <a:cubicBezTo>
                  <a:pt x="2896636" y="2710827"/>
                  <a:pt x="2948653" y="2672676"/>
                  <a:pt x="2999005" y="2635829"/>
                </a:cubicBezTo>
                <a:cubicBezTo>
                  <a:pt x="3271919" y="2435869"/>
                  <a:pt x="3529651" y="2246981"/>
                  <a:pt x="3701177" y="2041901"/>
                </a:cubicBezTo>
                <a:cubicBezTo>
                  <a:pt x="3865161" y="1845849"/>
                  <a:pt x="3938337" y="1649145"/>
                  <a:pt x="3938337" y="1404055"/>
                </a:cubicBezTo>
                <a:cubicBezTo>
                  <a:pt x="3938337" y="866538"/>
                  <a:pt x="3793587" y="376466"/>
                  <a:pt x="3527383" y="1974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1" name="Content Placeholder 10">
            <a:extLst>
              <a:ext uri="{FF2B5EF4-FFF2-40B4-BE49-F238E27FC236}">
                <a16:creationId xmlns:a16="http://schemas.microsoft.com/office/drawing/2014/main" id="{4638664A-2797-CC05-998E-7AE8669AA5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9350" y="4444778"/>
            <a:ext cx="5729985" cy="17731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/>
              <a:t>Grenfell Tower: London borough of Kensington &amp; Chelsea – loss of life and national interest</a:t>
            </a:r>
            <a:br>
              <a:rPr lang="en-GB" sz="2000" dirty="0"/>
            </a:br>
            <a:r>
              <a:rPr lang="en-GB" sz="2000" dirty="0"/>
              <a:t/>
            </a:r>
            <a:br>
              <a:rPr lang="en-GB" sz="2000" dirty="0"/>
            </a:br>
            <a:r>
              <a:rPr lang="en-GB" sz="2000" dirty="0"/>
              <a:t>Cumbria coal mine – environmental legal challenge</a:t>
            </a:r>
            <a:br>
              <a:rPr lang="en-GB" sz="2000" dirty="0"/>
            </a:br>
            <a:r>
              <a:rPr lang="en-GB" sz="2000" dirty="0"/>
              <a:t/>
            </a:r>
            <a:br>
              <a:rPr lang="en-GB" sz="2000" dirty="0"/>
            </a:br>
            <a:r>
              <a:rPr lang="en-GB" sz="2000" dirty="0"/>
              <a:t>Slough intervention – Best value duty failure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98828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A8886A6-5426-494B-96D8-D962D2BA08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A3ED336-C09E-46E8-9774-B977D15FC5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2347"/>
            <a:ext cx="12191999" cy="6105653"/>
          </a:xfrm>
          <a:custGeom>
            <a:avLst/>
            <a:gdLst>
              <a:gd name="connsiteX0" fmla="*/ 7538181 w 12191999"/>
              <a:gd name="connsiteY0" fmla="*/ 484 h 6105653"/>
              <a:gd name="connsiteX1" fmla="*/ 7569993 w 12191999"/>
              <a:gd name="connsiteY1" fmla="*/ 5527 h 6105653"/>
              <a:gd name="connsiteX2" fmla="*/ 7587853 w 12191999"/>
              <a:gd name="connsiteY2" fmla="*/ 84028 h 6105653"/>
              <a:gd name="connsiteX3" fmla="*/ 7559278 w 12191999"/>
              <a:gd name="connsiteY3" fmla="*/ 325347 h 6105653"/>
              <a:gd name="connsiteX4" fmla="*/ 7795021 w 12191999"/>
              <a:gd name="connsiteY4" fmla="*/ 25878 h 6105653"/>
              <a:gd name="connsiteX5" fmla="*/ 7759302 w 12191999"/>
              <a:gd name="connsiteY5" fmla="*/ 249752 h 6105653"/>
              <a:gd name="connsiteX6" fmla="*/ 7852171 w 12191999"/>
              <a:gd name="connsiteY6" fmla="*/ 313717 h 6105653"/>
              <a:gd name="connsiteX7" fmla="*/ 8002190 w 12191999"/>
              <a:gd name="connsiteY7" fmla="*/ 418385 h 6105653"/>
              <a:gd name="connsiteX8" fmla="*/ 8084343 w 12191999"/>
              <a:gd name="connsiteY8" fmla="*/ 491072 h 6105653"/>
              <a:gd name="connsiteX9" fmla="*/ 8348662 w 12191999"/>
              <a:gd name="connsiteY9" fmla="*/ 520146 h 6105653"/>
              <a:gd name="connsiteX10" fmla="*/ 8637984 w 12191999"/>
              <a:gd name="connsiteY10" fmla="*/ 459090 h 6105653"/>
              <a:gd name="connsiteX11" fmla="*/ 8784431 w 12191999"/>
              <a:gd name="connsiteY11" fmla="*/ 290457 h 6105653"/>
              <a:gd name="connsiteX12" fmla="*/ 8948737 w 12191999"/>
              <a:gd name="connsiteY12" fmla="*/ 339884 h 6105653"/>
              <a:gd name="connsiteX13" fmla="*/ 8848725 w 12191999"/>
              <a:gd name="connsiteY13" fmla="*/ 697501 h 6105653"/>
              <a:gd name="connsiteX14" fmla="*/ 9238059 w 12191999"/>
              <a:gd name="connsiteY14" fmla="*/ 165437 h 6105653"/>
              <a:gd name="connsiteX15" fmla="*/ 9255919 w 12191999"/>
              <a:gd name="connsiteY15" fmla="*/ 255567 h 6105653"/>
              <a:gd name="connsiteX16" fmla="*/ 9477374 w 12191999"/>
              <a:gd name="connsiteY16" fmla="*/ 578295 h 6105653"/>
              <a:gd name="connsiteX17" fmla="*/ 9488091 w 12191999"/>
              <a:gd name="connsiteY17" fmla="*/ 595740 h 6105653"/>
              <a:gd name="connsiteX18" fmla="*/ 9627393 w 12191999"/>
              <a:gd name="connsiteY18" fmla="*/ 650981 h 6105653"/>
              <a:gd name="connsiteX19" fmla="*/ 9648824 w 12191999"/>
              <a:gd name="connsiteY19" fmla="*/ 825429 h 6105653"/>
              <a:gd name="connsiteX20" fmla="*/ 9616678 w 12191999"/>
              <a:gd name="connsiteY20" fmla="*/ 970802 h 6105653"/>
              <a:gd name="connsiteX21" fmla="*/ 9655968 w 12191999"/>
              <a:gd name="connsiteY21" fmla="*/ 1127805 h 6105653"/>
              <a:gd name="connsiteX22" fmla="*/ 9638109 w 12191999"/>
              <a:gd name="connsiteY22" fmla="*/ 1267362 h 6105653"/>
              <a:gd name="connsiteX23" fmla="*/ 9663111 w 12191999"/>
              <a:gd name="connsiteY23" fmla="*/ 1386568 h 6105653"/>
              <a:gd name="connsiteX24" fmla="*/ 9780984 w 12191999"/>
              <a:gd name="connsiteY24" fmla="*/ 1270269 h 6105653"/>
              <a:gd name="connsiteX25" fmla="*/ 9780984 w 12191999"/>
              <a:gd name="connsiteY25" fmla="*/ 1107452 h 6105653"/>
              <a:gd name="connsiteX26" fmla="*/ 9855993 w 12191999"/>
              <a:gd name="connsiteY26" fmla="*/ 991154 h 6105653"/>
              <a:gd name="connsiteX27" fmla="*/ 9991724 w 12191999"/>
              <a:gd name="connsiteY27" fmla="*/ 880670 h 6105653"/>
              <a:gd name="connsiteX28" fmla="*/ 10209609 w 12191999"/>
              <a:gd name="connsiteY28" fmla="*/ 491071 h 6105653"/>
              <a:gd name="connsiteX29" fmla="*/ 10291762 w 12191999"/>
              <a:gd name="connsiteY29" fmla="*/ 421292 h 6105653"/>
              <a:gd name="connsiteX30" fmla="*/ 9973865 w 12191999"/>
              <a:gd name="connsiteY30" fmla="*/ 1531941 h 6105653"/>
              <a:gd name="connsiteX31" fmla="*/ 10106024 w 12191999"/>
              <a:gd name="connsiteY31" fmla="*/ 1188861 h 6105653"/>
              <a:gd name="connsiteX32" fmla="*/ 10081022 w 12191999"/>
              <a:gd name="connsiteY32" fmla="*/ 1421458 h 6105653"/>
              <a:gd name="connsiteX33" fmla="*/ 10170318 w 12191999"/>
              <a:gd name="connsiteY33" fmla="*/ 1549385 h 6105653"/>
              <a:gd name="connsiteX34" fmla="*/ 10198893 w 12191999"/>
              <a:gd name="connsiteY34" fmla="*/ 1549385 h 6105653"/>
              <a:gd name="connsiteX35" fmla="*/ 10281046 w 12191999"/>
              <a:gd name="connsiteY35" fmla="*/ 1453439 h 6105653"/>
              <a:gd name="connsiteX36" fmla="*/ 10334625 w 12191999"/>
              <a:gd name="connsiteY36" fmla="*/ 1398198 h 6105653"/>
              <a:gd name="connsiteX37" fmla="*/ 10527506 w 12191999"/>
              <a:gd name="connsiteY37" fmla="*/ 1247010 h 6105653"/>
              <a:gd name="connsiteX38" fmla="*/ 10548937 w 12191999"/>
              <a:gd name="connsiteY38" fmla="*/ 1354586 h 6105653"/>
              <a:gd name="connsiteX39" fmla="*/ 10588228 w 12191999"/>
              <a:gd name="connsiteY39" fmla="*/ 1395290 h 6105653"/>
              <a:gd name="connsiteX40" fmla="*/ 10645378 w 12191999"/>
              <a:gd name="connsiteY40" fmla="*/ 1366216 h 6105653"/>
              <a:gd name="connsiteX41" fmla="*/ 10820400 w 12191999"/>
              <a:gd name="connsiteY41" fmla="*/ 1031858 h 6105653"/>
              <a:gd name="connsiteX42" fmla="*/ 10956131 w 12191999"/>
              <a:gd name="connsiteY42" fmla="*/ 1005691 h 6105653"/>
              <a:gd name="connsiteX43" fmla="*/ 10977562 w 12191999"/>
              <a:gd name="connsiteY43" fmla="*/ 1069655 h 6105653"/>
              <a:gd name="connsiteX44" fmla="*/ 10966847 w 12191999"/>
              <a:gd name="connsiteY44" fmla="*/ 1142341 h 6105653"/>
              <a:gd name="connsiteX45" fmla="*/ 11074003 w 12191999"/>
              <a:gd name="connsiteY45" fmla="*/ 1084192 h 6105653"/>
              <a:gd name="connsiteX46" fmla="*/ 11181159 w 12191999"/>
              <a:gd name="connsiteY46" fmla="*/ 848688 h 6105653"/>
              <a:gd name="connsiteX47" fmla="*/ 11238309 w 12191999"/>
              <a:gd name="connsiteY47" fmla="*/ 805077 h 6105653"/>
              <a:gd name="connsiteX48" fmla="*/ 11266884 w 12191999"/>
              <a:gd name="connsiteY48" fmla="*/ 863226 h 6105653"/>
              <a:gd name="connsiteX49" fmla="*/ 11277600 w 12191999"/>
              <a:gd name="connsiteY49" fmla="*/ 906838 h 6105653"/>
              <a:gd name="connsiteX50" fmla="*/ 11724084 w 12191999"/>
              <a:gd name="connsiteY50" fmla="*/ 5527 h 6105653"/>
              <a:gd name="connsiteX51" fmla="*/ 11727656 w 12191999"/>
              <a:gd name="connsiteY51" fmla="*/ 209048 h 6105653"/>
              <a:gd name="connsiteX52" fmla="*/ 11656218 w 12191999"/>
              <a:gd name="connsiteY52" fmla="*/ 409663 h 6105653"/>
              <a:gd name="connsiteX53" fmla="*/ 11666934 w 12191999"/>
              <a:gd name="connsiteY53" fmla="*/ 621907 h 6105653"/>
              <a:gd name="connsiteX54" fmla="*/ 11631215 w 12191999"/>
              <a:gd name="connsiteY54" fmla="*/ 822521 h 6105653"/>
              <a:gd name="connsiteX55" fmla="*/ 11631215 w 12191999"/>
              <a:gd name="connsiteY55" fmla="*/ 996969 h 6105653"/>
              <a:gd name="connsiteX56" fmla="*/ 11684793 w 12191999"/>
              <a:gd name="connsiteY56" fmla="*/ 834151 h 6105653"/>
              <a:gd name="connsiteX57" fmla="*/ 11774090 w 12191999"/>
              <a:gd name="connsiteY57" fmla="*/ 773095 h 6105653"/>
              <a:gd name="connsiteX58" fmla="*/ 11856243 w 12191999"/>
              <a:gd name="connsiteY58" fmla="*/ 793447 h 6105653"/>
              <a:gd name="connsiteX59" fmla="*/ 11831240 w 12191999"/>
              <a:gd name="connsiteY59" fmla="*/ 860319 h 6105653"/>
              <a:gd name="connsiteX60" fmla="*/ 11738371 w 12191999"/>
              <a:gd name="connsiteY60" fmla="*/ 938820 h 6105653"/>
              <a:gd name="connsiteX61" fmla="*/ 11795521 w 12191999"/>
              <a:gd name="connsiteY61" fmla="*/ 956264 h 6105653"/>
              <a:gd name="connsiteX62" fmla="*/ 11838384 w 12191999"/>
              <a:gd name="connsiteY62" fmla="*/ 1002784 h 6105653"/>
              <a:gd name="connsiteX63" fmla="*/ 11816952 w 12191999"/>
              <a:gd name="connsiteY63" fmla="*/ 1270269 h 6105653"/>
              <a:gd name="connsiteX64" fmla="*/ 11999118 w 12191999"/>
              <a:gd name="connsiteY64" fmla="*/ 1092915 h 6105653"/>
              <a:gd name="connsiteX65" fmla="*/ 12027693 w 12191999"/>
              <a:gd name="connsiteY65" fmla="*/ 979524 h 6105653"/>
              <a:gd name="connsiteX66" fmla="*/ 12102703 w 12191999"/>
              <a:gd name="connsiteY66" fmla="*/ 953357 h 6105653"/>
              <a:gd name="connsiteX67" fmla="*/ 12120562 w 12191999"/>
              <a:gd name="connsiteY67" fmla="*/ 1005691 h 6105653"/>
              <a:gd name="connsiteX68" fmla="*/ 12056268 w 12191999"/>
              <a:gd name="connsiteY68" fmla="*/ 1267362 h 6105653"/>
              <a:gd name="connsiteX69" fmla="*/ 12081272 w 12191999"/>
              <a:gd name="connsiteY69" fmla="*/ 1310974 h 6105653"/>
              <a:gd name="connsiteX70" fmla="*/ 12191999 w 12191999"/>
              <a:gd name="connsiteY70" fmla="*/ 1008598 h 6105653"/>
              <a:gd name="connsiteX71" fmla="*/ 12191999 w 12191999"/>
              <a:gd name="connsiteY71" fmla="*/ 6105653 h 6105653"/>
              <a:gd name="connsiteX72" fmla="*/ 0 w 12191999"/>
              <a:gd name="connsiteY72" fmla="*/ 6105653 h 6105653"/>
              <a:gd name="connsiteX73" fmla="*/ 0 w 12191999"/>
              <a:gd name="connsiteY73" fmla="*/ 927116 h 6105653"/>
              <a:gd name="connsiteX74" fmla="*/ 61930 w 12191999"/>
              <a:gd name="connsiteY74" fmla="*/ 902578 h 6105653"/>
              <a:gd name="connsiteX75" fmla="*/ 155971 w 12191999"/>
              <a:gd name="connsiteY75" fmla="*/ 883588 h 6105653"/>
              <a:gd name="connsiteX76" fmla="*/ 277414 w 12191999"/>
              <a:gd name="connsiteY76" fmla="*/ 802179 h 6105653"/>
              <a:gd name="connsiteX77" fmla="*/ 638174 w 12191999"/>
              <a:gd name="connsiteY77" fmla="*/ 430025 h 6105653"/>
              <a:gd name="connsiteX78" fmla="*/ 477440 w 12191999"/>
              <a:gd name="connsiteY78" fmla="*/ 784735 h 6105653"/>
              <a:gd name="connsiteX79" fmla="*/ 827483 w 12191999"/>
              <a:gd name="connsiteY79" fmla="*/ 418395 h 6105653"/>
              <a:gd name="connsiteX80" fmla="*/ 956071 w 12191999"/>
              <a:gd name="connsiteY80" fmla="*/ 241040 h 6105653"/>
              <a:gd name="connsiteX81" fmla="*/ 999268 w 12191999"/>
              <a:gd name="connsiteY81" fmla="*/ 192386 h 6105653"/>
              <a:gd name="connsiteX82" fmla="*/ 1031080 w 12191999"/>
              <a:gd name="connsiteY82" fmla="*/ 197429 h 6105653"/>
              <a:gd name="connsiteX83" fmla="*/ 1048940 w 12191999"/>
              <a:gd name="connsiteY83" fmla="*/ 275930 h 6105653"/>
              <a:gd name="connsiteX84" fmla="*/ 1020365 w 12191999"/>
              <a:gd name="connsiteY84" fmla="*/ 517249 h 6105653"/>
              <a:gd name="connsiteX85" fmla="*/ 1256108 w 12191999"/>
              <a:gd name="connsiteY85" fmla="*/ 217780 h 6105653"/>
              <a:gd name="connsiteX86" fmla="*/ 1220389 w 12191999"/>
              <a:gd name="connsiteY86" fmla="*/ 441654 h 6105653"/>
              <a:gd name="connsiteX87" fmla="*/ 1313258 w 12191999"/>
              <a:gd name="connsiteY87" fmla="*/ 505619 h 6105653"/>
              <a:gd name="connsiteX88" fmla="*/ 1463277 w 12191999"/>
              <a:gd name="connsiteY88" fmla="*/ 610287 h 6105653"/>
              <a:gd name="connsiteX89" fmla="*/ 1545430 w 12191999"/>
              <a:gd name="connsiteY89" fmla="*/ 682974 h 6105653"/>
              <a:gd name="connsiteX90" fmla="*/ 1809749 w 12191999"/>
              <a:gd name="connsiteY90" fmla="*/ 712048 h 6105653"/>
              <a:gd name="connsiteX91" fmla="*/ 2099071 w 12191999"/>
              <a:gd name="connsiteY91" fmla="*/ 650992 h 6105653"/>
              <a:gd name="connsiteX92" fmla="*/ 2245518 w 12191999"/>
              <a:gd name="connsiteY92" fmla="*/ 482359 h 6105653"/>
              <a:gd name="connsiteX93" fmla="*/ 2409824 w 12191999"/>
              <a:gd name="connsiteY93" fmla="*/ 531786 h 6105653"/>
              <a:gd name="connsiteX94" fmla="*/ 2309812 w 12191999"/>
              <a:gd name="connsiteY94" fmla="*/ 889403 h 6105653"/>
              <a:gd name="connsiteX95" fmla="*/ 2699146 w 12191999"/>
              <a:gd name="connsiteY95" fmla="*/ 357339 h 6105653"/>
              <a:gd name="connsiteX96" fmla="*/ 2717006 w 12191999"/>
              <a:gd name="connsiteY96" fmla="*/ 447469 h 6105653"/>
              <a:gd name="connsiteX97" fmla="*/ 2938461 w 12191999"/>
              <a:gd name="connsiteY97" fmla="*/ 770197 h 6105653"/>
              <a:gd name="connsiteX98" fmla="*/ 2949178 w 12191999"/>
              <a:gd name="connsiteY98" fmla="*/ 787642 h 6105653"/>
              <a:gd name="connsiteX99" fmla="*/ 3088480 w 12191999"/>
              <a:gd name="connsiteY99" fmla="*/ 842883 h 6105653"/>
              <a:gd name="connsiteX100" fmla="*/ 3109911 w 12191999"/>
              <a:gd name="connsiteY100" fmla="*/ 1017331 h 6105653"/>
              <a:gd name="connsiteX101" fmla="*/ 3077765 w 12191999"/>
              <a:gd name="connsiteY101" fmla="*/ 1162704 h 6105653"/>
              <a:gd name="connsiteX102" fmla="*/ 3117055 w 12191999"/>
              <a:gd name="connsiteY102" fmla="*/ 1319707 h 6105653"/>
              <a:gd name="connsiteX103" fmla="*/ 3099196 w 12191999"/>
              <a:gd name="connsiteY103" fmla="*/ 1459264 h 6105653"/>
              <a:gd name="connsiteX104" fmla="*/ 3124198 w 12191999"/>
              <a:gd name="connsiteY104" fmla="*/ 1578470 h 6105653"/>
              <a:gd name="connsiteX105" fmla="*/ 3242071 w 12191999"/>
              <a:gd name="connsiteY105" fmla="*/ 1462171 h 6105653"/>
              <a:gd name="connsiteX106" fmla="*/ 3242071 w 12191999"/>
              <a:gd name="connsiteY106" fmla="*/ 1299354 h 6105653"/>
              <a:gd name="connsiteX107" fmla="*/ 3317080 w 12191999"/>
              <a:gd name="connsiteY107" fmla="*/ 1183056 h 6105653"/>
              <a:gd name="connsiteX108" fmla="*/ 3452811 w 12191999"/>
              <a:gd name="connsiteY108" fmla="*/ 1072572 h 6105653"/>
              <a:gd name="connsiteX109" fmla="*/ 3670696 w 12191999"/>
              <a:gd name="connsiteY109" fmla="*/ 682973 h 6105653"/>
              <a:gd name="connsiteX110" fmla="*/ 3752849 w 12191999"/>
              <a:gd name="connsiteY110" fmla="*/ 613194 h 6105653"/>
              <a:gd name="connsiteX111" fmla="*/ 3434952 w 12191999"/>
              <a:gd name="connsiteY111" fmla="*/ 1723843 h 6105653"/>
              <a:gd name="connsiteX112" fmla="*/ 3567111 w 12191999"/>
              <a:gd name="connsiteY112" fmla="*/ 1380763 h 6105653"/>
              <a:gd name="connsiteX113" fmla="*/ 3542109 w 12191999"/>
              <a:gd name="connsiteY113" fmla="*/ 1613360 h 6105653"/>
              <a:gd name="connsiteX114" fmla="*/ 3631405 w 12191999"/>
              <a:gd name="connsiteY114" fmla="*/ 1741287 h 6105653"/>
              <a:gd name="connsiteX115" fmla="*/ 3659980 w 12191999"/>
              <a:gd name="connsiteY115" fmla="*/ 1741287 h 6105653"/>
              <a:gd name="connsiteX116" fmla="*/ 3742133 w 12191999"/>
              <a:gd name="connsiteY116" fmla="*/ 1645341 h 6105653"/>
              <a:gd name="connsiteX117" fmla="*/ 3795712 w 12191999"/>
              <a:gd name="connsiteY117" fmla="*/ 1590100 h 6105653"/>
              <a:gd name="connsiteX118" fmla="*/ 3988593 w 12191999"/>
              <a:gd name="connsiteY118" fmla="*/ 1438912 h 6105653"/>
              <a:gd name="connsiteX119" fmla="*/ 4010024 w 12191999"/>
              <a:gd name="connsiteY119" fmla="*/ 1546488 h 6105653"/>
              <a:gd name="connsiteX120" fmla="*/ 4049315 w 12191999"/>
              <a:gd name="connsiteY120" fmla="*/ 1587192 h 6105653"/>
              <a:gd name="connsiteX121" fmla="*/ 4106465 w 12191999"/>
              <a:gd name="connsiteY121" fmla="*/ 1558118 h 6105653"/>
              <a:gd name="connsiteX122" fmla="*/ 4281487 w 12191999"/>
              <a:gd name="connsiteY122" fmla="*/ 1223760 h 6105653"/>
              <a:gd name="connsiteX123" fmla="*/ 4417219 w 12191999"/>
              <a:gd name="connsiteY123" fmla="*/ 1197593 h 6105653"/>
              <a:gd name="connsiteX124" fmla="*/ 4438649 w 12191999"/>
              <a:gd name="connsiteY124" fmla="*/ 1261557 h 6105653"/>
              <a:gd name="connsiteX125" fmla="*/ 4427935 w 12191999"/>
              <a:gd name="connsiteY125" fmla="*/ 1334243 h 6105653"/>
              <a:gd name="connsiteX126" fmla="*/ 4535090 w 12191999"/>
              <a:gd name="connsiteY126" fmla="*/ 1276094 h 6105653"/>
              <a:gd name="connsiteX127" fmla="*/ 4642246 w 12191999"/>
              <a:gd name="connsiteY127" fmla="*/ 1040590 h 6105653"/>
              <a:gd name="connsiteX128" fmla="*/ 4699396 w 12191999"/>
              <a:gd name="connsiteY128" fmla="*/ 996979 h 6105653"/>
              <a:gd name="connsiteX129" fmla="*/ 4727971 w 12191999"/>
              <a:gd name="connsiteY129" fmla="*/ 1055128 h 6105653"/>
              <a:gd name="connsiteX130" fmla="*/ 4738688 w 12191999"/>
              <a:gd name="connsiteY130" fmla="*/ 1098740 h 6105653"/>
              <a:gd name="connsiteX131" fmla="*/ 5185172 w 12191999"/>
              <a:gd name="connsiteY131" fmla="*/ 197429 h 6105653"/>
              <a:gd name="connsiteX132" fmla="*/ 5188744 w 12191999"/>
              <a:gd name="connsiteY132" fmla="*/ 400950 h 6105653"/>
              <a:gd name="connsiteX133" fmla="*/ 5117306 w 12191999"/>
              <a:gd name="connsiteY133" fmla="*/ 601565 h 6105653"/>
              <a:gd name="connsiteX134" fmla="*/ 5128021 w 12191999"/>
              <a:gd name="connsiteY134" fmla="*/ 813809 h 6105653"/>
              <a:gd name="connsiteX135" fmla="*/ 5092302 w 12191999"/>
              <a:gd name="connsiteY135" fmla="*/ 1014423 h 6105653"/>
              <a:gd name="connsiteX136" fmla="*/ 5092302 w 12191999"/>
              <a:gd name="connsiteY136" fmla="*/ 1188871 h 6105653"/>
              <a:gd name="connsiteX137" fmla="*/ 5145880 w 12191999"/>
              <a:gd name="connsiteY137" fmla="*/ 1026053 h 6105653"/>
              <a:gd name="connsiteX138" fmla="*/ 5235177 w 12191999"/>
              <a:gd name="connsiteY138" fmla="*/ 964997 h 6105653"/>
              <a:gd name="connsiteX139" fmla="*/ 5317331 w 12191999"/>
              <a:gd name="connsiteY139" fmla="*/ 985349 h 6105653"/>
              <a:gd name="connsiteX140" fmla="*/ 5292327 w 12191999"/>
              <a:gd name="connsiteY140" fmla="*/ 1052221 h 6105653"/>
              <a:gd name="connsiteX141" fmla="*/ 5199458 w 12191999"/>
              <a:gd name="connsiteY141" fmla="*/ 1130722 h 6105653"/>
              <a:gd name="connsiteX142" fmla="*/ 5256608 w 12191999"/>
              <a:gd name="connsiteY142" fmla="*/ 1148166 h 6105653"/>
              <a:gd name="connsiteX143" fmla="*/ 5299471 w 12191999"/>
              <a:gd name="connsiteY143" fmla="*/ 1194686 h 6105653"/>
              <a:gd name="connsiteX144" fmla="*/ 5278039 w 12191999"/>
              <a:gd name="connsiteY144" fmla="*/ 1462171 h 6105653"/>
              <a:gd name="connsiteX145" fmla="*/ 5460205 w 12191999"/>
              <a:gd name="connsiteY145" fmla="*/ 1284817 h 6105653"/>
              <a:gd name="connsiteX146" fmla="*/ 5488780 w 12191999"/>
              <a:gd name="connsiteY146" fmla="*/ 1171426 h 6105653"/>
              <a:gd name="connsiteX147" fmla="*/ 5539513 w 12191999"/>
              <a:gd name="connsiteY147" fmla="*/ 1140353 h 6105653"/>
              <a:gd name="connsiteX148" fmla="*/ 5552720 w 12191999"/>
              <a:gd name="connsiteY148" fmla="*/ 1143022 h 6105653"/>
              <a:gd name="connsiteX149" fmla="*/ 5574208 w 12191999"/>
              <a:gd name="connsiteY149" fmla="*/ 1115811 h 6105653"/>
              <a:gd name="connsiteX150" fmla="*/ 5734050 w 12191999"/>
              <a:gd name="connsiteY150" fmla="*/ 1075470 h 6105653"/>
              <a:gd name="connsiteX151" fmla="*/ 5798343 w 12191999"/>
              <a:gd name="connsiteY151" fmla="*/ 1020228 h 6105653"/>
              <a:gd name="connsiteX152" fmla="*/ 5884068 w 12191999"/>
              <a:gd name="connsiteY152" fmla="*/ 883578 h 6105653"/>
              <a:gd name="connsiteX153" fmla="*/ 6066234 w 12191999"/>
              <a:gd name="connsiteY153" fmla="*/ 645166 h 6105653"/>
              <a:gd name="connsiteX154" fmla="*/ 6109096 w 12191999"/>
              <a:gd name="connsiteY154" fmla="*/ 732391 h 6105653"/>
              <a:gd name="connsiteX155" fmla="*/ 5998368 w 12191999"/>
              <a:gd name="connsiteY155" fmla="*/ 985338 h 6105653"/>
              <a:gd name="connsiteX156" fmla="*/ 5969793 w 12191999"/>
              <a:gd name="connsiteY156" fmla="*/ 1168509 h 6105653"/>
              <a:gd name="connsiteX157" fmla="*/ 6162674 w 12191999"/>
              <a:gd name="connsiteY157" fmla="*/ 909745 h 6105653"/>
              <a:gd name="connsiteX158" fmla="*/ 6412705 w 12191999"/>
              <a:gd name="connsiteY158" fmla="*/ 659704 h 6105653"/>
              <a:gd name="connsiteX159" fmla="*/ 6366271 w 12191999"/>
              <a:gd name="connsiteY159" fmla="*/ 851596 h 6105653"/>
              <a:gd name="connsiteX160" fmla="*/ 6398418 w 12191999"/>
              <a:gd name="connsiteY160" fmla="*/ 860319 h 6105653"/>
              <a:gd name="connsiteX161" fmla="*/ 6694884 w 12191999"/>
              <a:gd name="connsiteY161" fmla="*/ 691686 h 6105653"/>
              <a:gd name="connsiteX162" fmla="*/ 6816327 w 12191999"/>
              <a:gd name="connsiteY162" fmla="*/ 610277 h 6105653"/>
              <a:gd name="connsiteX163" fmla="*/ 7177087 w 12191999"/>
              <a:gd name="connsiteY163" fmla="*/ 238123 h 6105653"/>
              <a:gd name="connsiteX164" fmla="*/ 7016353 w 12191999"/>
              <a:gd name="connsiteY164" fmla="*/ 592833 h 6105653"/>
              <a:gd name="connsiteX165" fmla="*/ 7366396 w 12191999"/>
              <a:gd name="connsiteY165" fmla="*/ 226493 h 6105653"/>
              <a:gd name="connsiteX166" fmla="*/ 7494984 w 12191999"/>
              <a:gd name="connsiteY166" fmla="*/ 49138 h 6105653"/>
              <a:gd name="connsiteX167" fmla="*/ 7538181 w 12191999"/>
              <a:gd name="connsiteY167" fmla="*/ 484 h 6105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</a:cxnLst>
            <a:rect l="l" t="t" r="r" b="b"/>
            <a:pathLst>
              <a:path w="12191999" h="6105653">
                <a:moveTo>
                  <a:pt x="7538181" y="484"/>
                </a:moveTo>
                <a:cubicBezTo>
                  <a:pt x="7546999" y="-833"/>
                  <a:pt x="7557492" y="439"/>
                  <a:pt x="7569993" y="5527"/>
                </a:cubicBezTo>
                <a:cubicBezTo>
                  <a:pt x="7612855" y="22971"/>
                  <a:pt x="7598567" y="54953"/>
                  <a:pt x="7587853" y="84028"/>
                </a:cubicBezTo>
                <a:cubicBezTo>
                  <a:pt x="7559278" y="153806"/>
                  <a:pt x="7559278" y="229401"/>
                  <a:pt x="7559278" y="325347"/>
                </a:cubicBezTo>
                <a:cubicBezTo>
                  <a:pt x="7695009" y="243938"/>
                  <a:pt x="7652146" y="95658"/>
                  <a:pt x="7795021" y="25878"/>
                </a:cubicBezTo>
                <a:cubicBezTo>
                  <a:pt x="7820024" y="113102"/>
                  <a:pt x="7770018" y="179974"/>
                  <a:pt x="7759302" y="249752"/>
                </a:cubicBezTo>
                <a:cubicBezTo>
                  <a:pt x="7748587" y="313717"/>
                  <a:pt x="7773590" y="328254"/>
                  <a:pt x="7852171" y="313717"/>
                </a:cubicBezTo>
                <a:cubicBezTo>
                  <a:pt x="7973615" y="290457"/>
                  <a:pt x="8034337" y="325347"/>
                  <a:pt x="8002190" y="418385"/>
                </a:cubicBezTo>
                <a:cubicBezTo>
                  <a:pt x="7970043" y="505609"/>
                  <a:pt x="8016478" y="514331"/>
                  <a:pt x="8084343" y="491072"/>
                </a:cubicBezTo>
                <a:cubicBezTo>
                  <a:pt x="8184355" y="456182"/>
                  <a:pt x="8262937" y="493979"/>
                  <a:pt x="8348662" y="520146"/>
                </a:cubicBezTo>
                <a:cubicBezTo>
                  <a:pt x="8477249" y="560851"/>
                  <a:pt x="8541543" y="543406"/>
                  <a:pt x="8637984" y="459090"/>
                </a:cubicBezTo>
                <a:cubicBezTo>
                  <a:pt x="8691561" y="409663"/>
                  <a:pt x="8737996" y="360236"/>
                  <a:pt x="8784431" y="290457"/>
                </a:cubicBezTo>
                <a:cubicBezTo>
                  <a:pt x="8809434" y="450367"/>
                  <a:pt x="8895158" y="284642"/>
                  <a:pt x="8948737" y="339884"/>
                </a:cubicBezTo>
                <a:cubicBezTo>
                  <a:pt x="8970168" y="453274"/>
                  <a:pt x="8798717" y="543406"/>
                  <a:pt x="8848725" y="697501"/>
                </a:cubicBezTo>
                <a:cubicBezTo>
                  <a:pt x="8995171" y="511424"/>
                  <a:pt x="9041606" y="302087"/>
                  <a:pt x="9238059" y="165437"/>
                </a:cubicBezTo>
                <a:cubicBezTo>
                  <a:pt x="9280921" y="197419"/>
                  <a:pt x="9238059" y="229401"/>
                  <a:pt x="9255919" y="255567"/>
                </a:cubicBezTo>
                <a:cubicBezTo>
                  <a:pt x="9266634" y="255567"/>
                  <a:pt x="9198767" y="560851"/>
                  <a:pt x="9477374" y="578295"/>
                </a:cubicBezTo>
                <a:cubicBezTo>
                  <a:pt x="9477374" y="584110"/>
                  <a:pt x="9477374" y="589925"/>
                  <a:pt x="9488091" y="595740"/>
                </a:cubicBezTo>
                <a:cubicBezTo>
                  <a:pt x="9527380" y="627722"/>
                  <a:pt x="9620249" y="598648"/>
                  <a:pt x="9627393" y="650981"/>
                </a:cubicBezTo>
                <a:cubicBezTo>
                  <a:pt x="9634537" y="709131"/>
                  <a:pt x="9666684" y="764373"/>
                  <a:pt x="9648824" y="825429"/>
                </a:cubicBezTo>
                <a:cubicBezTo>
                  <a:pt x="9634537" y="871948"/>
                  <a:pt x="9616678" y="921374"/>
                  <a:pt x="9616678" y="970802"/>
                </a:cubicBezTo>
                <a:cubicBezTo>
                  <a:pt x="9616678" y="1023136"/>
                  <a:pt x="9495233" y="1095822"/>
                  <a:pt x="9655968" y="1127805"/>
                </a:cubicBezTo>
                <a:cubicBezTo>
                  <a:pt x="9663111" y="1127805"/>
                  <a:pt x="9645252" y="1217935"/>
                  <a:pt x="9638109" y="1267362"/>
                </a:cubicBezTo>
                <a:cubicBezTo>
                  <a:pt x="9630965" y="1308066"/>
                  <a:pt x="9598818" y="1357494"/>
                  <a:pt x="9663111" y="1386568"/>
                </a:cubicBezTo>
                <a:cubicBezTo>
                  <a:pt x="9702403" y="1401105"/>
                  <a:pt x="9773840" y="1331326"/>
                  <a:pt x="9780984" y="1270269"/>
                </a:cubicBezTo>
                <a:cubicBezTo>
                  <a:pt x="9788127" y="1215028"/>
                  <a:pt x="9795271" y="1159787"/>
                  <a:pt x="9780984" y="1107452"/>
                </a:cubicBezTo>
                <a:cubicBezTo>
                  <a:pt x="9763125" y="1043488"/>
                  <a:pt x="9791699" y="1008598"/>
                  <a:pt x="9855993" y="991154"/>
                </a:cubicBezTo>
                <a:cubicBezTo>
                  <a:pt x="9923858" y="970802"/>
                  <a:pt x="9959577" y="933005"/>
                  <a:pt x="9991724" y="880670"/>
                </a:cubicBezTo>
                <a:cubicBezTo>
                  <a:pt x="10070305" y="752742"/>
                  <a:pt x="10163174" y="630630"/>
                  <a:pt x="10209609" y="491071"/>
                </a:cubicBezTo>
                <a:cubicBezTo>
                  <a:pt x="10216753" y="464905"/>
                  <a:pt x="10231040" y="432923"/>
                  <a:pt x="10291762" y="421292"/>
                </a:cubicBezTo>
                <a:cubicBezTo>
                  <a:pt x="10198893" y="799262"/>
                  <a:pt x="9959577" y="1142341"/>
                  <a:pt x="9973865" y="1531941"/>
                </a:cubicBezTo>
                <a:cubicBezTo>
                  <a:pt x="10048874" y="1427272"/>
                  <a:pt x="10052446" y="1302252"/>
                  <a:pt x="10106024" y="1188861"/>
                </a:cubicBezTo>
                <a:cubicBezTo>
                  <a:pt x="10145315" y="1270269"/>
                  <a:pt x="10102453" y="1345863"/>
                  <a:pt x="10081022" y="1421458"/>
                </a:cubicBezTo>
                <a:cubicBezTo>
                  <a:pt x="10063162" y="1485421"/>
                  <a:pt x="10059590" y="1543570"/>
                  <a:pt x="10170318" y="1549385"/>
                </a:cubicBezTo>
                <a:cubicBezTo>
                  <a:pt x="10181034" y="1549385"/>
                  <a:pt x="10188178" y="1549385"/>
                  <a:pt x="10198893" y="1549385"/>
                </a:cubicBezTo>
                <a:cubicBezTo>
                  <a:pt x="10245327" y="1526126"/>
                  <a:pt x="10266759" y="1494144"/>
                  <a:pt x="10281046" y="1453439"/>
                </a:cubicBezTo>
                <a:cubicBezTo>
                  <a:pt x="10288190" y="1430180"/>
                  <a:pt x="10302477" y="1398198"/>
                  <a:pt x="10334625" y="1398198"/>
                </a:cubicBezTo>
                <a:cubicBezTo>
                  <a:pt x="10456068" y="1401105"/>
                  <a:pt x="10491787" y="1322604"/>
                  <a:pt x="10527506" y="1247010"/>
                </a:cubicBezTo>
                <a:cubicBezTo>
                  <a:pt x="10588228" y="1287714"/>
                  <a:pt x="10545365" y="1322604"/>
                  <a:pt x="10548937" y="1354586"/>
                </a:cubicBezTo>
                <a:cubicBezTo>
                  <a:pt x="10552509" y="1374938"/>
                  <a:pt x="10556080" y="1395290"/>
                  <a:pt x="10588228" y="1395290"/>
                </a:cubicBezTo>
                <a:cubicBezTo>
                  <a:pt x="10613230" y="1395290"/>
                  <a:pt x="10645378" y="1386568"/>
                  <a:pt x="10645378" y="1366216"/>
                </a:cubicBezTo>
                <a:cubicBezTo>
                  <a:pt x="10648949" y="1238288"/>
                  <a:pt x="10820400" y="1165601"/>
                  <a:pt x="10820400" y="1031858"/>
                </a:cubicBezTo>
                <a:cubicBezTo>
                  <a:pt x="10820400" y="950449"/>
                  <a:pt x="10916840" y="1072563"/>
                  <a:pt x="10956131" y="1005691"/>
                </a:cubicBezTo>
                <a:cubicBezTo>
                  <a:pt x="10966847" y="991154"/>
                  <a:pt x="10981133" y="1046395"/>
                  <a:pt x="10977562" y="1069655"/>
                </a:cubicBezTo>
                <a:cubicBezTo>
                  <a:pt x="10973991" y="1092915"/>
                  <a:pt x="10948987" y="1113267"/>
                  <a:pt x="10966847" y="1142341"/>
                </a:cubicBezTo>
                <a:cubicBezTo>
                  <a:pt x="11031140" y="1156879"/>
                  <a:pt x="11056143" y="1119081"/>
                  <a:pt x="11074003" y="1084192"/>
                </a:cubicBezTo>
                <a:cubicBezTo>
                  <a:pt x="11116865" y="1008598"/>
                  <a:pt x="11166871" y="933005"/>
                  <a:pt x="11181159" y="848688"/>
                </a:cubicBezTo>
                <a:cubicBezTo>
                  <a:pt x="11184730" y="819614"/>
                  <a:pt x="11202590" y="802169"/>
                  <a:pt x="11238309" y="805077"/>
                </a:cubicBezTo>
                <a:cubicBezTo>
                  <a:pt x="11284744" y="810891"/>
                  <a:pt x="11270456" y="839966"/>
                  <a:pt x="11266884" y="863226"/>
                </a:cubicBezTo>
                <a:cubicBezTo>
                  <a:pt x="11263312" y="877763"/>
                  <a:pt x="11252596" y="892300"/>
                  <a:pt x="11277600" y="906838"/>
                </a:cubicBezTo>
                <a:cubicBezTo>
                  <a:pt x="11531203" y="566666"/>
                  <a:pt x="11516915" y="386403"/>
                  <a:pt x="11724084" y="5527"/>
                </a:cubicBezTo>
                <a:cubicBezTo>
                  <a:pt x="11763375" y="89842"/>
                  <a:pt x="11734800" y="150899"/>
                  <a:pt x="11727656" y="209048"/>
                </a:cubicBezTo>
                <a:cubicBezTo>
                  <a:pt x="11709796" y="354421"/>
                  <a:pt x="11677649" y="264290"/>
                  <a:pt x="11656218" y="409663"/>
                </a:cubicBezTo>
                <a:cubicBezTo>
                  <a:pt x="11645503" y="479442"/>
                  <a:pt x="11609784" y="543406"/>
                  <a:pt x="11666934" y="621907"/>
                </a:cubicBezTo>
                <a:cubicBezTo>
                  <a:pt x="11706225" y="674241"/>
                  <a:pt x="11663362" y="758557"/>
                  <a:pt x="11631215" y="822521"/>
                </a:cubicBezTo>
                <a:cubicBezTo>
                  <a:pt x="11602640" y="874856"/>
                  <a:pt x="11595497" y="927190"/>
                  <a:pt x="11631215" y="996969"/>
                </a:cubicBezTo>
                <a:cubicBezTo>
                  <a:pt x="11652646" y="933005"/>
                  <a:pt x="11670505" y="883578"/>
                  <a:pt x="11684793" y="834151"/>
                </a:cubicBezTo>
                <a:cubicBezTo>
                  <a:pt x="11695509" y="793447"/>
                  <a:pt x="11720512" y="770187"/>
                  <a:pt x="11774090" y="773095"/>
                </a:cubicBezTo>
                <a:cubicBezTo>
                  <a:pt x="11802665" y="773095"/>
                  <a:pt x="11841956" y="764373"/>
                  <a:pt x="11856243" y="793447"/>
                </a:cubicBezTo>
                <a:cubicBezTo>
                  <a:pt x="11870531" y="816706"/>
                  <a:pt x="11856243" y="848688"/>
                  <a:pt x="11831240" y="860319"/>
                </a:cubicBezTo>
                <a:cubicBezTo>
                  <a:pt x="11784806" y="874856"/>
                  <a:pt x="11741944" y="889393"/>
                  <a:pt x="11738371" y="938820"/>
                </a:cubicBezTo>
                <a:cubicBezTo>
                  <a:pt x="11731228" y="1005691"/>
                  <a:pt x="11759802" y="967894"/>
                  <a:pt x="11795521" y="956264"/>
                </a:cubicBezTo>
                <a:cubicBezTo>
                  <a:pt x="11834812" y="944634"/>
                  <a:pt x="11845527" y="979524"/>
                  <a:pt x="11838384" y="1002784"/>
                </a:cubicBezTo>
                <a:cubicBezTo>
                  <a:pt x="11806237" y="1090007"/>
                  <a:pt x="11863387" y="1180138"/>
                  <a:pt x="11816952" y="1270269"/>
                </a:cubicBezTo>
                <a:cubicBezTo>
                  <a:pt x="11931252" y="1247010"/>
                  <a:pt x="11981259" y="1197583"/>
                  <a:pt x="11999118" y="1092915"/>
                </a:cubicBezTo>
                <a:cubicBezTo>
                  <a:pt x="12002690" y="1055118"/>
                  <a:pt x="11995547" y="1014413"/>
                  <a:pt x="12027693" y="979524"/>
                </a:cubicBezTo>
                <a:cubicBezTo>
                  <a:pt x="12045553" y="959172"/>
                  <a:pt x="12066984" y="938820"/>
                  <a:pt x="12102703" y="953357"/>
                </a:cubicBezTo>
                <a:cubicBezTo>
                  <a:pt x="12127705" y="962080"/>
                  <a:pt x="12127705" y="985338"/>
                  <a:pt x="12120562" y="1005691"/>
                </a:cubicBezTo>
                <a:cubicBezTo>
                  <a:pt x="12081272" y="1090007"/>
                  <a:pt x="12070555" y="1180138"/>
                  <a:pt x="12056268" y="1267362"/>
                </a:cubicBezTo>
                <a:cubicBezTo>
                  <a:pt x="12052697" y="1281899"/>
                  <a:pt x="12045553" y="1296437"/>
                  <a:pt x="12081272" y="1310974"/>
                </a:cubicBezTo>
                <a:cubicBezTo>
                  <a:pt x="12113418" y="1209213"/>
                  <a:pt x="12156280" y="1110359"/>
                  <a:pt x="12191999" y="1008598"/>
                </a:cubicBezTo>
                <a:lnTo>
                  <a:pt x="12191999" y="6105653"/>
                </a:lnTo>
                <a:lnTo>
                  <a:pt x="0" y="6105653"/>
                </a:lnTo>
                <a:lnTo>
                  <a:pt x="0" y="927116"/>
                </a:lnTo>
                <a:lnTo>
                  <a:pt x="61930" y="902578"/>
                </a:lnTo>
                <a:cubicBezTo>
                  <a:pt x="91454" y="894128"/>
                  <a:pt x="122931" y="887949"/>
                  <a:pt x="155971" y="883588"/>
                </a:cubicBezTo>
                <a:cubicBezTo>
                  <a:pt x="223837" y="877773"/>
                  <a:pt x="245268" y="839976"/>
                  <a:pt x="277414" y="802179"/>
                </a:cubicBezTo>
                <a:cubicBezTo>
                  <a:pt x="388143" y="674251"/>
                  <a:pt x="488155" y="537601"/>
                  <a:pt x="638174" y="430025"/>
                </a:cubicBezTo>
                <a:cubicBezTo>
                  <a:pt x="620315" y="555046"/>
                  <a:pt x="520302" y="653899"/>
                  <a:pt x="477440" y="784735"/>
                </a:cubicBezTo>
                <a:cubicBezTo>
                  <a:pt x="641746" y="680066"/>
                  <a:pt x="727471" y="543415"/>
                  <a:pt x="827483" y="418395"/>
                </a:cubicBezTo>
                <a:cubicBezTo>
                  <a:pt x="873917" y="360246"/>
                  <a:pt x="931068" y="307912"/>
                  <a:pt x="956071" y="241040"/>
                </a:cubicBezTo>
                <a:cubicBezTo>
                  <a:pt x="961429" y="223595"/>
                  <a:pt x="972814" y="196338"/>
                  <a:pt x="999268" y="192386"/>
                </a:cubicBezTo>
                <a:cubicBezTo>
                  <a:pt x="1008086" y="191069"/>
                  <a:pt x="1018579" y="192341"/>
                  <a:pt x="1031080" y="197429"/>
                </a:cubicBezTo>
                <a:cubicBezTo>
                  <a:pt x="1073942" y="214873"/>
                  <a:pt x="1059654" y="246855"/>
                  <a:pt x="1048940" y="275930"/>
                </a:cubicBezTo>
                <a:cubicBezTo>
                  <a:pt x="1020365" y="345708"/>
                  <a:pt x="1020365" y="421303"/>
                  <a:pt x="1020365" y="517249"/>
                </a:cubicBezTo>
                <a:cubicBezTo>
                  <a:pt x="1156096" y="435840"/>
                  <a:pt x="1113233" y="287560"/>
                  <a:pt x="1256108" y="217780"/>
                </a:cubicBezTo>
                <a:cubicBezTo>
                  <a:pt x="1281111" y="305004"/>
                  <a:pt x="1231105" y="371876"/>
                  <a:pt x="1220389" y="441654"/>
                </a:cubicBezTo>
                <a:cubicBezTo>
                  <a:pt x="1209674" y="505619"/>
                  <a:pt x="1234677" y="520156"/>
                  <a:pt x="1313258" y="505619"/>
                </a:cubicBezTo>
                <a:cubicBezTo>
                  <a:pt x="1434702" y="482359"/>
                  <a:pt x="1495424" y="517249"/>
                  <a:pt x="1463277" y="610287"/>
                </a:cubicBezTo>
                <a:cubicBezTo>
                  <a:pt x="1431130" y="697511"/>
                  <a:pt x="1477565" y="706233"/>
                  <a:pt x="1545430" y="682974"/>
                </a:cubicBezTo>
                <a:cubicBezTo>
                  <a:pt x="1645442" y="648084"/>
                  <a:pt x="1724024" y="685881"/>
                  <a:pt x="1809749" y="712048"/>
                </a:cubicBezTo>
                <a:cubicBezTo>
                  <a:pt x="1938336" y="752753"/>
                  <a:pt x="2002630" y="735308"/>
                  <a:pt x="2099071" y="650992"/>
                </a:cubicBezTo>
                <a:cubicBezTo>
                  <a:pt x="2152648" y="601565"/>
                  <a:pt x="2199083" y="552138"/>
                  <a:pt x="2245518" y="482359"/>
                </a:cubicBezTo>
                <a:cubicBezTo>
                  <a:pt x="2270521" y="642269"/>
                  <a:pt x="2356245" y="476544"/>
                  <a:pt x="2409824" y="531786"/>
                </a:cubicBezTo>
                <a:cubicBezTo>
                  <a:pt x="2431255" y="645176"/>
                  <a:pt x="2259804" y="735308"/>
                  <a:pt x="2309812" y="889403"/>
                </a:cubicBezTo>
                <a:cubicBezTo>
                  <a:pt x="2456258" y="703326"/>
                  <a:pt x="2502693" y="493989"/>
                  <a:pt x="2699146" y="357339"/>
                </a:cubicBezTo>
                <a:cubicBezTo>
                  <a:pt x="2742008" y="389321"/>
                  <a:pt x="2699146" y="421303"/>
                  <a:pt x="2717006" y="447469"/>
                </a:cubicBezTo>
                <a:cubicBezTo>
                  <a:pt x="2727721" y="447469"/>
                  <a:pt x="2659854" y="752753"/>
                  <a:pt x="2938461" y="770197"/>
                </a:cubicBezTo>
                <a:cubicBezTo>
                  <a:pt x="2938461" y="776012"/>
                  <a:pt x="2938461" y="781827"/>
                  <a:pt x="2949178" y="787642"/>
                </a:cubicBezTo>
                <a:cubicBezTo>
                  <a:pt x="2988467" y="819624"/>
                  <a:pt x="3081336" y="790550"/>
                  <a:pt x="3088480" y="842883"/>
                </a:cubicBezTo>
                <a:cubicBezTo>
                  <a:pt x="3095624" y="901033"/>
                  <a:pt x="3127771" y="956275"/>
                  <a:pt x="3109911" y="1017331"/>
                </a:cubicBezTo>
                <a:cubicBezTo>
                  <a:pt x="3095624" y="1063850"/>
                  <a:pt x="3077765" y="1113276"/>
                  <a:pt x="3077765" y="1162704"/>
                </a:cubicBezTo>
                <a:cubicBezTo>
                  <a:pt x="3077765" y="1215038"/>
                  <a:pt x="2956320" y="1287724"/>
                  <a:pt x="3117055" y="1319707"/>
                </a:cubicBezTo>
                <a:cubicBezTo>
                  <a:pt x="3124198" y="1319707"/>
                  <a:pt x="3106339" y="1409837"/>
                  <a:pt x="3099196" y="1459264"/>
                </a:cubicBezTo>
                <a:cubicBezTo>
                  <a:pt x="3092052" y="1499968"/>
                  <a:pt x="3059905" y="1549396"/>
                  <a:pt x="3124198" y="1578470"/>
                </a:cubicBezTo>
                <a:cubicBezTo>
                  <a:pt x="3163490" y="1593007"/>
                  <a:pt x="3234927" y="1523228"/>
                  <a:pt x="3242071" y="1462171"/>
                </a:cubicBezTo>
                <a:cubicBezTo>
                  <a:pt x="3249214" y="1406930"/>
                  <a:pt x="3256358" y="1351689"/>
                  <a:pt x="3242071" y="1299354"/>
                </a:cubicBezTo>
                <a:cubicBezTo>
                  <a:pt x="3224212" y="1235390"/>
                  <a:pt x="3252786" y="1200500"/>
                  <a:pt x="3317080" y="1183056"/>
                </a:cubicBezTo>
                <a:cubicBezTo>
                  <a:pt x="3384945" y="1162704"/>
                  <a:pt x="3420664" y="1124907"/>
                  <a:pt x="3452811" y="1072572"/>
                </a:cubicBezTo>
                <a:cubicBezTo>
                  <a:pt x="3531392" y="944644"/>
                  <a:pt x="3624261" y="822532"/>
                  <a:pt x="3670696" y="682973"/>
                </a:cubicBezTo>
                <a:cubicBezTo>
                  <a:pt x="3677840" y="656807"/>
                  <a:pt x="3692127" y="624825"/>
                  <a:pt x="3752849" y="613194"/>
                </a:cubicBezTo>
                <a:cubicBezTo>
                  <a:pt x="3659980" y="991164"/>
                  <a:pt x="3420664" y="1334243"/>
                  <a:pt x="3434952" y="1723843"/>
                </a:cubicBezTo>
                <a:cubicBezTo>
                  <a:pt x="3509961" y="1619174"/>
                  <a:pt x="3513533" y="1494154"/>
                  <a:pt x="3567111" y="1380763"/>
                </a:cubicBezTo>
                <a:cubicBezTo>
                  <a:pt x="3606402" y="1462171"/>
                  <a:pt x="3563540" y="1537765"/>
                  <a:pt x="3542109" y="1613360"/>
                </a:cubicBezTo>
                <a:cubicBezTo>
                  <a:pt x="3524249" y="1677323"/>
                  <a:pt x="3520677" y="1735472"/>
                  <a:pt x="3631405" y="1741287"/>
                </a:cubicBezTo>
                <a:cubicBezTo>
                  <a:pt x="3642121" y="1741287"/>
                  <a:pt x="3649265" y="1741287"/>
                  <a:pt x="3659980" y="1741287"/>
                </a:cubicBezTo>
                <a:cubicBezTo>
                  <a:pt x="3706414" y="1718028"/>
                  <a:pt x="3727846" y="1686046"/>
                  <a:pt x="3742133" y="1645341"/>
                </a:cubicBezTo>
                <a:cubicBezTo>
                  <a:pt x="3749277" y="1622082"/>
                  <a:pt x="3763564" y="1590100"/>
                  <a:pt x="3795712" y="1590100"/>
                </a:cubicBezTo>
                <a:cubicBezTo>
                  <a:pt x="3917155" y="1593007"/>
                  <a:pt x="3952874" y="1514506"/>
                  <a:pt x="3988593" y="1438912"/>
                </a:cubicBezTo>
                <a:cubicBezTo>
                  <a:pt x="4049315" y="1479616"/>
                  <a:pt x="4006452" y="1514506"/>
                  <a:pt x="4010024" y="1546488"/>
                </a:cubicBezTo>
                <a:cubicBezTo>
                  <a:pt x="4013596" y="1566840"/>
                  <a:pt x="4017167" y="1587192"/>
                  <a:pt x="4049315" y="1587192"/>
                </a:cubicBezTo>
                <a:cubicBezTo>
                  <a:pt x="4074317" y="1587192"/>
                  <a:pt x="4106465" y="1578470"/>
                  <a:pt x="4106465" y="1558118"/>
                </a:cubicBezTo>
                <a:cubicBezTo>
                  <a:pt x="4110036" y="1430190"/>
                  <a:pt x="4281487" y="1357503"/>
                  <a:pt x="4281487" y="1223760"/>
                </a:cubicBezTo>
                <a:cubicBezTo>
                  <a:pt x="4281487" y="1142351"/>
                  <a:pt x="4377927" y="1264465"/>
                  <a:pt x="4417219" y="1197593"/>
                </a:cubicBezTo>
                <a:cubicBezTo>
                  <a:pt x="4427935" y="1183056"/>
                  <a:pt x="4442220" y="1238297"/>
                  <a:pt x="4438649" y="1261557"/>
                </a:cubicBezTo>
                <a:cubicBezTo>
                  <a:pt x="4435078" y="1284817"/>
                  <a:pt x="4410074" y="1305169"/>
                  <a:pt x="4427935" y="1334243"/>
                </a:cubicBezTo>
                <a:cubicBezTo>
                  <a:pt x="4492228" y="1348781"/>
                  <a:pt x="4517230" y="1310983"/>
                  <a:pt x="4535090" y="1276094"/>
                </a:cubicBezTo>
                <a:cubicBezTo>
                  <a:pt x="4577952" y="1200500"/>
                  <a:pt x="4627958" y="1124907"/>
                  <a:pt x="4642246" y="1040590"/>
                </a:cubicBezTo>
                <a:cubicBezTo>
                  <a:pt x="4645817" y="1011516"/>
                  <a:pt x="4663677" y="994071"/>
                  <a:pt x="4699396" y="996979"/>
                </a:cubicBezTo>
                <a:cubicBezTo>
                  <a:pt x="4745832" y="1002793"/>
                  <a:pt x="4731544" y="1031868"/>
                  <a:pt x="4727971" y="1055128"/>
                </a:cubicBezTo>
                <a:cubicBezTo>
                  <a:pt x="4724399" y="1069665"/>
                  <a:pt x="4713683" y="1084202"/>
                  <a:pt x="4738688" y="1098740"/>
                </a:cubicBezTo>
                <a:cubicBezTo>
                  <a:pt x="4992291" y="758568"/>
                  <a:pt x="4978002" y="578305"/>
                  <a:pt x="5185172" y="197429"/>
                </a:cubicBezTo>
                <a:cubicBezTo>
                  <a:pt x="5224462" y="281744"/>
                  <a:pt x="5195887" y="342801"/>
                  <a:pt x="5188744" y="400950"/>
                </a:cubicBezTo>
                <a:cubicBezTo>
                  <a:pt x="5170883" y="546323"/>
                  <a:pt x="5138736" y="456192"/>
                  <a:pt x="5117306" y="601565"/>
                </a:cubicBezTo>
                <a:cubicBezTo>
                  <a:pt x="5106590" y="671344"/>
                  <a:pt x="5070871" y="735308"/>
                  <a:pt x="5128021" y="813809"/>
                </a:cubicBezTo>
                <a:cubicBezTo>
                  <a:pt x="5167312" y="866143"/>
                  <a:pt x="5124450" y="950459"/>
                  <a:pt x="5092302" y="1014423"/>
                </a:cubicBezTo>
                <a:cubicBezTo>
                  <a:pt x="5063727" y="1066758"/>
                  <a:pt x="5056585" y="1119092"/>
                  <a:pt x="5092302" y="1188871"/>
                </a:cubicBezTo>
                <a:cubicBezTo>
                  <a:pt x="5113734" y="1124907"/>
                  <a:pt x="5131592" y="1075480"/>
                  <a:pt x="5145880" y="1026053"/>
                </a:cubicBezTo>
                <a:cubicBezTo>
                  <a:pt x="5156596" y="985349"/>
                  <a:pt x="5181600" y="962089"/>
                  <a:pt x="5235177" y="964997"/>
                </a:cubicBezTo>
                <a:cubicBezTo>
                  <a:pt x="5263752" y="964997"/>
                  <a:pt x="5303044" y="956275"/>
                  <a:pt x="5317331" y="985349"/>
                </a:cubicBezTo>
                <a:cubicBezTo>
                  <a:pt x="5331618" y="1008608"/>
                  <a:pt x="5317331" y="1040590"/>
                  <a:pt x="5292327" y="1052221"/>
                </a:cubicBezTo>
                <a:cubicBezTo>
                  <a:pt x="5245894" y="1066758"/>
                  <a:pt x="5203031" y="1081295"/>
                  <a:pt x="5199458" y="1130722"/>
                </a:cubicBezTo>
                <a:cubicBezTo>
                  <a:pt x="5192315" y="1197593"/>
                  <a:pt x="5220889" y="1159796"/>
                  <a:pt x="5256608" y="1148166"/>
                </a:cubicBezTo>
                <a:cubicBezTo>
                  <a:pt x="5295899" y="1136536"/>
                  <a:pt x="5306616" y="1171426"/>
                  <a:pt x="5299471" y="1194686"/>
                </a:cubicBezTo>
                <a:cubicBezTo>
                  <a:pt x="5267324" y="1281909"/>
                  <a:pt x="5324474" y="1372040"/>
                  <a:pt x="5278039" y="1462171"/>
                </a:cubicBezTo>
                <a:cubicBezTo>
                  <a:pt x="5392339" y="1438912"/>
                  <a:pt x="5442347" y="1389485"/>
                  <a:pt x="5460205" y="1284817"/>
                </a:cubicBezTo>
                <a:cubicBezTo>
                  <a:pt x="5463777" y="1247020"/>
                  <a:pt x="5456634" y="1206315"/>
                  <a:pt x="5488780" y="1171426"/>
                </a:cubicBezTo>
                <a:cubicBezTo>
                  <a:pt x="5502175" y="1156162"/>
                  <a:pt x="5517579" y="1140898"/>
                  <a:pt x="5539513" y="1140353"/>
                </a:cubicBezTo>
                <a:lnTo>
                  <a:pt x="5552720" y="1143022"/>
                </a:lnTo>
                <a:lnTo>
                  <a:pt x="5574208" y="1115811"/>
                </a:lnTo>
                <a:cubicBezTo>
                  <a:pt x="5609034" y="1085646"/>
                  <a:pt x="5659040" y="1068202"/>
                  <a:pt x="5734050" y="1075470"/>
                </a:cubicBezTo>
                <a:cubicBezTo>
                  <a:pt x="5776912" y="1078377"/>
                  <a:pt x="5809058" y="1055118"/>
                  <a:pt x="5798343" y="1020228"/>
                </a:cubicBezTo>
                <a:cubicBezTo>
                  <a:pt x="5776912" y="953357"/>
                  <a:pt x="5837634" y="921375"/>
                  <a:pt x="5884068" y="883578"/>
                </a:cubicBezTo>
                <a:cubicBezTo>
                  <a:pt x="5966221" y="816706"/>
                  <a:pt x="6051947" y="752742"/>
                  <a:pt x="6066234" y="645166"/>
                </a:cubicBezTo>
                <a:cubicBezTo>
                  <a:pt x="6130528" y="665519"/>
                  <a:pt x="6123384" y="700408"/>
                  <a:pt x="6109096" y="732391"/>
                </a:cubicBezTo>
                <a:cubicBezTo>
                  <a:pt x="6073377" y="816706"/>
                  <a:pt x="6034087" y="901023"/>
                  <a:pt x="5998368" y="985338"/>
                </a:cubicBezTo>
                <a:cubicBezTo>
                  <a:pt x="5976937" y="1040581"/>
                  <a:pt x="5944790" y="1095822"/>
                  <a:pt x="5969793" y="1168509"/>
                </a:cubicBezTo>
                <a:cubicBezTo>
                  <a:pt x="6098380" y="1104545"/>
                  <a:pt x="6123384" y="996969"/>
                  <a:pt x="6162674" y="909745"/>
                </a:cubicBezTo>
                <a:cubicBezTo>
                  <a:pt x="6212681" y="802169"/>
                  <a:pt x="6305549" y="738205"/>
                  <a:pt x="6412705" y="659704"/>
                </a:cubicBezTo>
                <a:cubicBezTo>
                  <a:pt x="6441280" y="738205"/>
                  <a:pt x="6362699" y="787632"/>
                  <a:pt x="6366271" y="851596"/>
                </a:cubicBezTo>
                <a:cubicBezTo>
                  <a:pt x="6376987" y="854503"/>
                  <a:pt x="6398418" y="860319"/>
                  <a:pt x="6398418" y="860319"/>
                </a:cubicBezTo>
                <a:cubicBezTo>
                  <a:pt x="6455568" y="755650"/>
                  <a:pt x="6562724" y="709131"/>
                  <a:pt x="6694884" y="691686"/>
                </a:cubicBezTo>
                <a:cubicBezTo>
                  <a:pt x="6762750" y="685871"/>
                  <a:pt x="6784181" y="648074"/>
                  <a:pt x="6816327" y="610277"/>
                </a:cubicBezTo>
                <a:cubicBezTo>
                  <a:pt x="6927056" y="482349"/>
                  <a:pt x="7027068" y="345699"/>
                  <a:pt x="7177087" y="238123"/>
                </a:cubicBezTo>
                <a:cubicBezTo>
                  <a:pt x="7159228" y="363144"/>
                  <a:pt x="7059215" y="461997"/>
                  <a:pt x="7016353" y="592833"/>
                </a:cubicBezTo>
                <a:cubicBezTo>
                  <a:pt x="7180659" y="488164"/>
                  <a:pt x="7266384" y="351513"/>
                  <a:pt x="7366396" y="226493"/>
                </a:cubicBezTo>
                <a:cubicBezTo>
                  <a:pt x="7412830" y="168344"/>
                  <a:pt x="7469981" y="116010"/>
                  <a:pt x="7494984" y="49138"/>
                </a:cubicBezTo>
                <a:cubicBezTo>
                  <a:pt x="7500342" y="31693"/>
                  <a:pt x="7511727" y="4436"/>
                  <a:pt x="7538181" y="484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004CF8-8FCB-B95A-F6C8-02E98F74A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949" y="962947"/>
            <a:ext cx="11587053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Ensuring the rule of law in local government - </a:t>
            </a: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</a:rPr>
              <a:t>principles for oversight and supervision </a:t>
            </a:r>
            <a:r>
              <a:rPr lang="en-GB" sz="2100" dirty="0"/>
              <a:t/>
            </a:r>
            <a:br>
              <a:rPr lang="en-GB" sz="2100" dirty="0"/>
            </a:br>
            <a:r>
              <a:rPr lang="en-GB" sz="2100" dirty="0"/>
              <a:t/>
            </a:r>
            <a:br>
              <a:rPr lang="en-GB" sz="2100" dirty="0"/>
            </a:br>
            <a:endParaRPr lang="en-GB" sz="2100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A232483-22B2-E233-35B4-5D0E03B7AA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5395752"/>
              </p:ext>
            </p:extLst>
          </p:nvPr>
        </p:nvGraphicFramePr>
        <p:xfrm>
          <a:off x="838200" y="2001902"/>
          <a:ext cx="10515600" cy="4160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316353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4379</TotalTime>
  <Words>307</Words>
  <Application>Microsoft Office PowerPoint</Application>
  <PresentationFormat>Widescreen</PresentationFormat>
  <Paragraphs>53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Meiryo</vt:lpstr>
      <vt:lpstr>Office Theme</vt:lpstr>
      <vt:lpstr>Ensuring the rule of law in local government</vt:lpstr>
      <vt:lpstr>PowerPoint Presentation</vt:lpstr>
      <vt:lpstr>Supervision</vt:lpstr>
      <vt:lpstr>Monitoring Transparency Accountability </vt:lpstr>
      <vt:lpstr>Support Sustainability</vt:lpstr>
      <vt:lpstr>Intervention  </vt:lpstr>
      <vt:lpstr>UK Examples</vt:lpstr>
      <vt:lpstr>Ensuring the rule of law in local government - principles for oversight and supervision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Ensuring the rule of law in local government</dc:title>
  <dc:creator>Siobhan Smyth</dc:creator>
  <cp:lastModifiedBy>Agnese Frīdenberga</cp:lastModifiedBy>
  <cp:revision>1</cp:revision>
  <dcterms:created xsi:type="dcterms:W3CDTF">2023-05-22T07:53:40Z</dcterms:created>
  <dcterms:modified xsi:type="dcterms:W3CDTF">2023-05-30T10:01:23Z</dcterms:modified>
</cp:coreProperties>
</file>