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22" r:id="rId2"/>
  </p:sldMasterIdLst>
  <p:notesMasterIdLst>
    <p:notesMasterId r:id="rId19"/>
  </p:notesMasterIdLst>
  <p:sldIdLst>
    <p:sldId id="1392" r:id="rId3"/>
    <p:sldId id="261" r:id="rId4"/>
    <p:sldId id="1393" r:id="rId5"/>
    <p:sldId id="1374" r:id="rId6"/>
    <p:sldId id="1383" r:id="rId7"/>
    <p:sldId id="1380" r:id="rId8"/>
    <p:sldId id="1381" r:id="rId9"/>
    <p:sldId id="417" r:id="rId10"/>
    <p:sldId id="419" r:id="rId11"/>
    <p:sldId id="1366" r:id="rId12"/>
    <p:sldId id="1387" r:id="rId13"/>
    <p:sldId id="1394" r:id="rId14"/>
    <p:sldId id="1373" r:id="rId15"/>
    <p:sldId id="1375" r:id="rId16"/>
    <p:sldId id="1379" r:id="rId17"/>
    <p:sldId id="265" r:id="rId18"/>
  </p:sldIdLst>
  <p:sldSz cx="12192000" cy="6858000"/>
  <p:notesSz cx="6858000" cy="9144000"/>
  <p:defaultTextStyle>
    <a:defPPr>
      <a:defRPr lang="et-E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143"/>
    <a:srgbClr val="47964B"/>
    <a:srgbClr val="244583"/>
    <a:srgbClr val="FFFFFF"/>
    <a:srgbClr val="1F4E79"/>
    <a:srgbClr val="004C97"/>
    <a:srgbClr val="FF9933"/>
    <a:srgbClr val="41AD49"/>
    <a:srgbClr val="333F48"/>
    <a:srgbClr val="0066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E06012-3A4B-4A82-B220-3B19A5A249A8}" v="86" dt="2023-03-16T20:14:22.6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7" autoAdjust="0"/>
  </p:normalViewPr>
  <p:slideViewPr>
    <p:cSldViewPr snapToGrid="0">
      <p:cViewPr varScale="1">
        <p:scale>
          <a:sx n="83" d="100"/>
          <a:sy n="83" d="100"/>
        </p:scale>
        <p:origin x="64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īne Skudra" userId="4e38d1b52c1c4d75" providerId="LiveId" clId="{D8E06012-3A4B-4A82-B220-3B19A5A249A8}"/>
    <pc:docChg chg="undo custSel addSld delSld modSld">
      <pc:chgData name="Sabīne Skudra" userId="4e38d1b52c1c4d75" providerId="LiveId" clId="{D8E06012-3A4B-4A82-B220-3B19A5A249A8}" dt="2023-03-16T20:14:25.291" v="699" actId="478"/>
      <pc:docMkLst>
        <pc:docMk/>
      </pc:docMkLst>
      <pc:sldChg chg="addSp modSp add mod">
        <pc:chgData name="Sabīne Skudra" userId="4e38d1b52c1c4d75" providerId="LiveId" clId="{D8E06012-3A4B-4A82-B220-3B19A5A249A8}" dt="2023-03-16T20:01:36.199" v="551" actId="255"/>
        <pc:sldMkLst>
          <pc:docMk/>
          <pc:sldMk cId="1527291532" sldId="287"/>
        </pc:sldMkLst>
        <pc:spChg chg="mod">
          <ac:chgData name="Sabīne Skudra" userId="4e38d1b52c1c4d75" providerId="LiveId" clId="{D8E06012-3A4B-4A82-B220-3B19A5A249A8}" dt="2023-03-16T20:01:26.476" v="550" actId="1076"/>
          <ac:spMkLst>
            <pc:docMk/>
            <pc:sldMk cId="1527291532" sldId="287"/>
            <ac:spMk id="4" creationId="{65C57A1D-0B49-4F7A-8366-84FE8E480C50}"/>
          </ac:spMkLst>
        </pc:spChg>
        <pc:spChg chg="add mod">
          <ac:chgData name="Sabīne Skudra" userId="4e38d1b52c1c4d75" providerId="LiveId" clId="{D8E06012-3A4B-4A82-B220-3B19A5A249A8}" dt="2023-03-16T19:42:57.044" v="303" actId="790"/>
          <ac:spMkLst>
            <pc:docMk/>
            <pc:sldMk cId="1527291532" sldId="287"/>
            <ac:spMk id="5" creationId="{15BFCEDA-A44D-2600-9062-1ECCDDEF4CBA}"/>
          </ac:spMkLst>
        </pc:spChg>
        <pc:spChg chg="mod">
          <ac:chgData name="Sabīne Skudra" userId="4e38d1b52c1c4d75" providerId="LiveId" clId="{D8E06012-3A4B-4A82-B220-3B19A5A249A8}" dt="2023-03-16T20:01:36.199" v="551" actId="255"/>
          <ac:spMkLst>
            <pc:docMk/>
            <pc:sldMk cId="1527291532" sldId="287"/>
            <ac:spMk id="7" creationId="{310CD2AE-1704-489C-B7F5-EC1096AD9EA9}"/>
          </ac:spMkLst>
        </pc:spChg>
        <pc:graphicFrameChg chg="mod modGraphic">
          <ac:chgData name="Sabīne Skudra" userId="4e38d1b52c1c4d75" providerId="LiveId" clId="{D8E06012-3A4B-4A82-B220-3B19A5A249A8}" dt="2023-03-16T19:39:41.451" v="260" actId="2711"/>
          <ac:graphicFrameMkLst>
            <pc:docMk/>
            <pc:sldMk cId="1527291532" sldId="287"/>
            <ac:graphicFrameMk id="2" creationId="{FE16D9C5-2268-0AE3-D0ED-00DE007C1D26}"/>
          </ac:graphicFrameMkLst>
        </pc:graphicFrameChg>
        <pc:graphicFrameChg chg="mod">
          <ac:chgData name="Sabīne Skudra" userId="4e38d1b52c1c4d75" providerId="LiveId" clId="{D8E06012-3A4B-4A82-B220-3B19A5A249A8}" dt="2023-03-16T19:39:27.193" v="259"/>
          <ac:graphicFrameMkLst>
            <pc:docMk/>
            <pc:sldMk cId="1527291532" sldId="287"/>
            <ac:graphicFrameMk id="3" creationId="{187A035C-5CA1-4600-8CC2-ECA8540FDA16}"/>
          </ac:graphicFrameMkLst>
        </pc:graphicFrameChg>
      </pc:sldChg>
      <pc:sldChg chg="addSp modSp add mod">
        <pc:chgData name="Sabīne Skudra" userId="4e38d1b52c1c4d75" providerId="LiveId" clId="{D8E06012-3A4B-4A82-B220-3B19A5A249A8}" dt="2023-03-16T20:00:53.562" v="547" actId="113"/>
        <pc:sldMkLst>
          <pc:docMk/>
          <pc:sldMk cId="1222212114" sldId="416"/>
        </pc:sldMkLst>
        <pc:spChg chg="add mod">
          <ac:chgData name="Sabīne Skudra" userId="4e38d1b52c1c4d75" providerId="LiveId" clId="{D8E06012-3A4B-4A82-B220-3B19A5A249A8}" dt="2023-03-16T19:43:03.325" v="304"/>
          <ac:spMkLst>
            <pc:docMk/>
            <pc:sldMk cId="1222212114" sldId="416"/>
            <ac:spMk id="3" creationId="{49C0B36E-CE49-0095-26FD-B30AE42E35CC}"/>
          </ac:spMkLst>
        </pc:spChg>
        <pc:spChg chg="mod">
          <ac:chgData name="Sabīne Skudra" userId="4e38d1b52c1c4d75" providerId="LiveId" clId="{D8E06012-3A4B-4A82-B220-3B19A5A249A8}" dt="2023-03-16T20:00:53.562" v="547" actId="113"/>
          <ac:spMkLst>
            <pc:docMk/>
            <pc:sldMk cId="1222212114" sldId="416"/>
            <ac:spMk id="4" creationId="{65C57A1D-0B49-4F7A-8366-84FE8E480C50}"/>
          </ac:spMkLst>
        </pc:spChg>
        <pc:spChg chg="mod">
          <ac:chgData name="Sabīne Skudra" userId="4e38d1b52c1c4d75" providerId="LiveId" clId="{D8E06012-3A4B-4A82-B220-3B19A5A249A8}" dt="2023-03-16T19:40:33.046" v="275" actId="1076"/>
          <ac:spMkLst>
            <pc:docMk/>
            <pc:sldMk cId="1222212114" sldId="416"/>
            <ac:spMk id="7" creationId="{310CD2AE-1704-489C-B7F5-EC1096AD9EA9}"/>
          </ac:spMkLst>
        </pc:spChg>
        <pc:graphicFrameChg chg="mod">
          <ac:chgData name="Sabīne Skudra" userId="4e38d1b52c1c4d75" providerId="LiveId" clId="{D8E06012-3A4B-4A82-B220-3B19A5A249A8}" dt="2023-03-16T19:42:44.309" v="302"/>
          <ac:graphicFrameMkLst>
            <pc:docMk/>
            <pc:sldMk cId="1222212114" sldId="416"/>
            <ac:graphicFrameMk id="2" creationId="{945742A5-86C6-4EBC-9B77-7D8D50E48F5C}"/>
          </ac:graphicFrameMkLst>
        </pc:graphicFrameChg>
      </pc:sldChg>
      <pc:sldChg chg="addSp delSp modSp add mod">
        <pc:chgData name="Sabīne Skudra" userId="4e38d1b52c1c4d75" providerId="LiveId" clId="{D8E06012-3A4B-4A82-B220-3B19A5A249A8}" dt="2023-03-16T20:05:10.408" v="655" actId="1076"/>
        <pc:sldMkLst>
          <pc:docMk/>
          <pc:sldMk cId="405720654" sldId="417"/>
        </pc:sldMkLst>
        <pc:spChg chg="add mod">
          <ac:chgData name="Sabīne Skudra" userId="4e38d1b52c1c4d75" providerId="LiveId" clId="{D8E06012-3A4B-4A82-B220-3B19A5A249A8}" dt="2023-03-16T19:51:48.340" v="415" actId="2711"/>
          <ac:spMkLst>
            <pc:docMk/>
            <pc:sldMk cId="405720654" sldId="417"/>
            <ac:spMk id="2" creationId="{0E8F6EB8-E2BE-F407-0975-EB5F1FF7B3E2}"/>
          </ac:spMkLst>
        </pc:spChg>
        <pc:spChg chg="mod topLvl">
          <ac:chgData name="Sabīne Skudra" userId="4e38d1b52c1c4d75" providerId="LiveId" clId="{D8E06012-3A4B-4A82-B220-3B19A5A249A8}" dt="2023-03-16T20:04:57.688" v="653" actId="164"/>
          <ac:spMkLst>
            <pc:docMk/>
            <pc:sldMk cId="405720654" sldId="417"/>
            <ac:spMk id="4" creationId="{4653203E-81AC-C55A-65DA-D580079B6778}"/>
          </ac:spMkLst>
        </pc:spChg>
        <pc:spChg chg="mod">
          <ac:chgData name="Sabīne Skudra" userId="4e38d1b52c1c4d75" providerId="LiveId" clId="{D8E06012-3A4B-4A82-B220-3B19A5A249A8}" dt="2023-03-16T20:05:10.408" v="655" actId="1076"/>
          <ac:spMkLst>
            <pc:docMk/>
            <pc:sldMk cId="405720654" sldId="417"/>
            <ac:spMk id="6" creationId="{32862F1E-C124-71D5-8CE7-1BE932216D53}"/>
          </ac:spMkLst>
        </pc:spChg>
        <pc:spChg chg="mod">
          <ac:chgData name="Sabīne Skudra" userId="4e38d1b52c1c4d75" providerId="LiveId" clId="{D8E06012-3A4B-4A82-B220-3B19A5A249A8}" dt="2023-03-16T20:04:03.856" v="596" actId="1076"/>
          <ac:spMkLst>
            <pc:docMk/>
            <pc:sldMk cId="405720654" sldId="417"/>
            <ac:spMk id="8" creationId="{EA38B5CB-EA59-F605-A305-B3E3C6461637}"/>
          </ac:spMkLst>
        </pc:spChg>
        <pc:grpChg chg="del mod">
          <ac:chgData name="Sabīne Skudra" userId="4e38d1b52c1c4d75" providerId="LiveId" clId="{D8E06012-3A4B-4A82-B220-3B19A5A249A8}" dt="2023-03-16T20:03:54.278" v="593" actId="165"/>
          <ac:grpSpMkLst>
            <pc:docMk/>
            <pc:sldMk cId="405720654" sldId="417"/>
            <ac:grpSpMk id="5" creationId="{7B554988-A1A3-4B33-6FF8-CB15414B3B9F}"/>
          </ac:grpSpMkLst>
        </pc:grpChg>
        <pc:grpChg chg="add mod">
          <ac:chgData name="Sabīne Skudra" userId="4e38d1b52c1c4d75" providerId="LiveId" clId="{D8E06012-3A4B-4A82-B220-3B19A5A249A8}" dt="2023-03-16T20:05:05.145" v="654" actId="1076"/>
          <ac:grpSpMkLst>
            <pc:docMk/>
            <pc:sldMk cId="405720654" sldId="417"/>
            <ac:grpSpMk id="7" creationId="{65D4CA9C-B1A3-971B-E92E-2B5A3A843F93}"/>
          </ac:grpSpMkLst>
        </pc:grpChg>
        <pc:picChg chg="mod topLvl modCrop">
          <ac:chgData name="Sabīne Skudra" userId="4e38d1b52c1c4d75" providerId="LiveId" clId="{D8E06012-3A4B-4A82-B220-3B19A5A249A8}" dt="2023-03-16T20:04:57.688" v="653" actId="164"/>
          <ac:picMkLst>
            <pc:docMk/>
            <pc:sldMk cId="405720654" sldId="417"/>
            <ac:picMk id="3" creationId="{BE3C8543-3F12-9068-0C5B-9BE2DE23C4D1}"/>
          </ac:picMkLst>
        </pc:picChg>
      </pc:sldChg>
      <pc:sldChg chg="addSp delSp modSp add mod">
        <pc:chgData name="Sabīne Skudra" userId="4e38d1b52c1c4d75" providerId="LiveId" clId="{D8E06012-3A4B-4A82-B220-3B19A5A249A8}" dt="2023-03-16T20:03:16.044" v="584" actId="1076"/>
        <pc:sldMkLst>
          <pc:docMk/>
          <pc:sldMk cId="2921403083" sldId="419"/>
        </pc:sldMkLst>
        <pc:spChg chg="add mod">
          <ac:chgData name="Sabīne Skudra" userId="4e38d1b52c1c4d75" providerId="LiveId" clId="{D8E06012-3A4B-4A82-B220-3B19A5A249A8}" dt="2023-03-16T20:03:03.513" v="582" actId="1035"/>
          <ac:spMkLst>
            <pc:docMk/>
            <pc:sldMk cId="2921403083" sldId="419"/>
            <ac:spMk id="3" creationId="{9641CDD5-E543-C5D5-EDFD-2C7A36BD81DB}"/>
          </ac:spMkLst>
        </pc:spChg>
        <pc:spChg chg="add mod">
          <ac:chgData name="Sabīne Skudra" userId="4e38d1b52c1c4d75" providerId="LiveId" clId="{D8E06012-3A4B-4A82-B220-3B19A5A249A8}" dt="2023-03-16T20:02:15" v="555" actId="404"/>
          <ac:spMkLst>
            <pc:docMk/>
            <pc:sldMk cId="2921403083" sldId="419"/>
            <ac:spMk id="4" creationId="{0ACB53AE-6C49-450A-CB4A-AB8A5EEADC52}"/>
          </ac:spMkLst>
        </pc:spChg>
        <pc:spChg chg="mod">
          <ac:chgData name="Sabīne Skudra" userId="4e38d1b52c1c4d75" providerId="LiveId" clId="{D8E06012-3A4B-4A82-B220-3B19A5A249A8}" dt="2023-03-16T19:58:53.793" v="524" actId="2711"/>
          <ac:spMkLst>
            <pc:docMk/>
            <pc:sldMk cId="2921403083" sldId="419"/>
            <ac:spMk id="6" creationId="{32862F1E-C124-71D5-8CE7-1BE932216D53}"/>
          </ac:spMkLst>
        </pc:spChg>
        <pc:spChg chg="mod">
          <ac:chgData name="Sabīne Skudra" userId="4e38d1b52c1c4d75" providerId="LiveId" clId="{D8E06012-3A4B-4A82-B220-3B19A5A249A8}" dt="2023-03-16T19:58:53.793" v="524" actId="2711"/>
          <ac:spMkLst>
            <pc:docMk/>
            <pc:sldMk cId="2921403083" sldId="419"/>
            <ac:spMk id="7" creationId="{55107D3F-ED91-48A4-454F-8C124B34C374}"/>
          </ac:spMkLst>
        </pc:spChg>
        <pc:spChg chg="mod">
          <ac:chgData name="Sabīne Skudra" userId="4e38d1b52c1c4d75" providerId="LiveId" clId="{D8E06012-3A4B-4A82-B220-3B19A5A249A8}" dt="2023-03-16T20:03:03.513" v="582" actId="1035"/>
          <ac:spMkLst>
            <pc:docMk/>
            <pc:sldMk cId="2921403083" sldId="419"/>
            <ac:spMk id="10" creationId="{06DE2E51-7DCB-5BF5-A4B0-C810AB38A9BE}"/>
          </ac:spMkLst>
        </pc:spChg>
        <pc:spChg chg="mod">
          <ac:chgData name="Sabīne Skudra" userId="4e38d1b52c1c4d75" providerId="LiveId" clId="{D8E06012-3A4B-4A82-B220-3B19A5A249A8}" dt="2023-03-16T19:54:25.835" v="478"/>
          <ac:spMkLst>
            <pc:docMk/>
            <pc:sldMk cId="2921403083" sldId="419"/>
            <ac:spMk id="11" creationId="{BEE77C0D-8CB6-2A6F-2A3D-78299D9D40EA}"/>
          </ac:spMkLst>
        </pc:spChg>
        <pc:spChg chg="mod topLvl">
          <ac:chgData name="Sabīne Skudra" userId="4e38d1b52c1c4d75" providerId="LiveId" clId="{D8E06012-3A4B-4A82-B220-3B19A5A249A8}" dt="2023-03-16T19:58:53.793" v="524" actId="2711"/>
          <ac:spMkLst>
            <pc:docMk/>
            <pc:sldMk cId="2921403083" sldId="419"/>
            <ac:spMk id="14" creationId="{3EC434A0-B55A-45C4-88F0-23CCA5DC3D2C}"/>
          </ac:spMkLst>
        </pc:spChg>
        <pc:grpChg chg="add del mod">
          <ac:chgData name="Sabīne Skudra" userId="4e38d1b52c1c4d75" providerId="LiveId" clId="{D8E06012-3A4B-4A82-B220-3B19A5A249A8}" dt="2023-03-16T19:57:00.971" v="505" actId="478"/>
          <ac:grpSpMkLst>
            <pc:docMk/>
            <pc:sldMk cId="2921403083" sldId="419"/>
            <ac:grpSpMk id="5" creationId="{8D56AF27-379C-0492-ED85-72164150BF19}"/>
          </ac:grpSpMkLst>
        </pc:grpChg>
        <pc:grpChg chg="mod ord">
          <ac:chgData name="Sabīne Skudra" userId="4e38d1b52c1c4d75" providerId="LiveId" clId="{D8E06012-3A4B-4A82-B220-3B19A5A249A8}" dt="2023-03-16T20:03:16.044" v="584" actId="1076"/>
          <ac:grpSpMkLst>
            <pc:docMk/>
            <pc:sldMk cId="2921403083" sldId="419"/>
            <ac:grpSpMk id="9" creationId="{FD101E36-9E0B-30E1-32B8-7F5D22EFADF2}"/>
          </ac:grpSpMkLst>
        </pc:grpChg>
        <pc:grpChg chg="add del mod ord">
          <ac:chgData name="Sabīne Skudra" userId="4e38d1b52c1c4d75" providerId="LiveId" clId="{D8E06012-3A4B-4A82-B220-3B19A5A249A8}" dt="2023-03-16T19:57:49.957" v="510" actId="165"/>
          <ac:grpSpMkLst>
            <pc:docMk/>
            <pc:sldMk cId="2921403083" sldId="419"/>
            <ac:grpSpMk id="12" creationId="{54DB768A-00A8-CDDD-15A0-E775E977DDCB}"/>
          </ac:grpSpMkLst>
        </pc:grpChg>
        <pc:grpChg chg="add mod">
          <ac:chgData name="Sabīne Skudra" userId="4e38d1b52c1c4d75" providerId="LiveId" clId="{D8E06012-3A4B-4A82-B220-3B19A5A249A8}" dt="2023-03-16T20:03:03.513" v="582" actId="1035"/>
          <ac:grpSpMkLst>
            <pc:docMk/>
            <pc:sldMk cId="2921403083" sldId="419"/>
            <ac:grpSpMk id="15" creationId="{2110823B-88AB-DD32-148A-048F1F3B98F8}"/>
          </ac:grpSpMkLst>
        </pc:grpChg>
        <pc:graphicFrameChg chg="mod">
          <ac:chgData name="Sabīne Skudra" userId="4e38d1b52c1c4d75" providerId="LiveId" clId="{D8E06012-3A4B-4A82-B220-3B19A5A249A8}" dt="2023-03-16T19:54:25.835" v="478"/>
          <ac:graphicFrameMkLst>
            <pc:docMk/>
            <pc:sldMk cId="2921403083" sldId="419"/>
            <ac:graphicFrameMk id="8" creationId="{F4D4000A-3F98-BC97-20B6-28EEDD5EFF9E}"/>
          </ac:graphicFrameMkLst>
        </pc:graphicFrameChg>
        <pc:graphicFrameChg chg="mod topLvl">
          <ac:chgData name="Sabīne Skudra" userId="4e38d1b52c1c4d75" providerId="LiveId" clId="{D8E06012-3A4B-4A82-B220-3B19A5A249A8}" dt="2023-03-16T19:58:11.899" v="514" actId="164"/>
          <ac:graphicFrameMkLst>
            <pc:docMk/>
            <pc:sldMk cId="2921403083" sldId="419"/>
            <ac:graphicFrameMk id="13" creationId="{B3A485A7-9EC5-C6F4-C0D7-C941FA12B75D}"/>
          </ac:graphicFrameMkLst>
        </pc:graphicFrameChg>
      </pc:sldChg>
      <pc:sldChg chg="addSp delSp modSp add del mod">
        <pc:chgData name="Sabīne Skudra" userId="4e38d1b52c1c4d75" providerId="LiveId" clId="{D8E06012-3A4B-4A82-B220-3B19A5A249A8}" dt="2023-03-16T20:05:15.573" v="656" actId="47"/>
        <pc:sldMkLst>
          <pc:docMk/>
          <pc:sldMk cId="2619438898" sldId="422"/>
        </pc:sldMkLst>
        <pc:spChg chg="add del mod">
          <ac:chgData name="Sabīne Skudra" userId="4e38d1b52c1c4d75" providerId="LiveId" clId="{D8E06012-3A4B-4A82-B220-3B19A5A249A8}" dt="2023-03-16T19:53:21.031" v="440" actId="21"/>
          <ac:spMkLst>
            <pc:docMk/>
            <pc:sldMk cId="2619438898" sldId="422"/>
            <ac:spMk id="2" creationId="{78703747-801A-A5F4-7106-821B5A7B0BEE}"/>
          </ac:spMkLst>
        </pc:spChg>
        <pc:spChg chg="del">
          <ac:chgData name="Sabīne Skudra" userId="4e38d1b52c1c4d75" providerId="LiveId" clId="{D8E06012-3A4B-4A82-B220-3B19A5A249A8}" dt="2023-03-16T19:53:25.347" v="441" actId="21"/>
          <ac:spMkLst>
            <pc:docMk/>
            <pc:sldMk cId="2619438898" sldId="422"/>
            <ac:spMk id="6" creationId="{32862F1E-C124-71D5-8CE7-1BE932216D53}"/>
          </ac:spMkLst>
        </pc:spChg>
        <pc:spChg chg="add del mod">
          <ac:chgData name="Sabīne Skudra" userId="4e38d1b52c1c4d75" providerId="LiveId" clId="{D8E06012-3A4B-4A82-B220-3B19A5A249A8}" dt="2023-03-16T19:53:21.031" v="440" actId="21"/>
          <ac:spMkLst>
            <pc:docMk/>
            <pc:sldMk cId="2619438898" sldId="422"/>
            <ac:spMk id="7" creationId="{5D05F40E-87AD-EAD0-02EF-2C380B357C6B}"/>
          </ac:spMkLst>
        </pc:spChg>
        <pc:spChg chg="del">
          <ac:chgData name="Sabīne Skudra" userId="4e38d1b52c1c4d75" providerId="LiveId" clId="{D8E06012-3A4B-4A82-B220-3B19A5A249A8}" dt="2023-03-16T19:53:25.347" v="441" actId="21"/>
          <ac:spMkLst>
            <pc:docMk/>
            <pc:sldMk cId="2619438898" sldId="422"/>
            <ac:spMk id="10" creationId="{06DE2E51-7DCB-5BF5-A4B0-C810AB38A9BE}"/>
          </ac:spMkLst>
        </pc:spChg>
        <pc:spChg chg="mod">
          <ac:chgData name="Sabīne Skudra" userId="4e38d1b52c1c4d75" providerId="LiveId" clId="{D8E06012-3A4B-4A82-B220-3B19A5A249A8}" dt="2023-03-16T19:53:19.222" v="439" actId="571"/>
          <ac:spMkLst>
            <pc:docMk/>
            <pc:sldMk cId="2619438898" sldId="422"/>
            <ac:spMk id="11" creationId="{3A8517FC-BE8A-2430-AB92-E9ED77288B89}"/>
          </ac:spMkLst>
        </pc:spChg>
        <pc:grpChg chg="del">
          <ac:chgData name="Sabīne Skudra" userId="4e38d1b52c1c4d75" providerId="LiveId" clId="{D8E06012-3A4B-4A82-B220-3B19A5A249A8}" dt="2023-03-16T19:53:25.347" v="441" actId="21"/>
          <ac:grpSpMkLst>
            <pc:docMk/>
            <pc:sldMk cId="2619438898" sldId="422"/>
            <ac:grpSpMk id="5" creationId="{6E1B54B5-E553-AB5B-974F-6F3A2042E7A7}"/>
          </ac:grpSpMkLst>
        </pc:grpChg>
        <pc:grpChg chg="add del mod">
          <ac:chgData name="Sabīne Skudra" userId="4e38d1b52c1c4d75" providerId="LiveId" clId="{D8E06012-3A4B-4A82-B220-3B19A5A249A8}" dt="2023-03-16T19:53:21.031" v="440" actId="21"/>
          <ac:grpSpMkLst>
            <pc:docMk/>
            <pc:sldMk cId="2619438898" sldId="422"/>
            <ac:grpSpMk id="8" creationId="{BB84ECBA-5F60-F915-52B5-C4E03713E281}"/>
          </ac:grpSpMkLst>
        </pc:grpChg>
        <pc:graphicFrameChg chg="mod">
          <ac:chgData name="Sabīne Skudra" userId="4e38d1b52c1c4d75" providerId="LiveId" clId="{D8E06012-3A4B-4A82-B220-3B19A5A249A8}" dt="2023-03-16T19:53:19.222" v="439" actId="571"/>
          <ac:graphicFrameMkLst>
            <pc:docMk/>
            <pc:sldMk cId="2619438898" sldId="422"/>
            <ac:graphicFrameMk id="9" creationId="{C232CA14-1A55-806F-F2E7-96CAC2438FE0}"/>
          </ac:graphicFrameMkLst>
        </pc:graphicFrameChg>
      </pc:sldChg>
      <pc:sldChg chg="addSp delSp modSp mod addAnim delAnim modAnim">
        <pc:chgData name="Sabīne Skudra" userId="4e38d1b52c1c4d75" providerId="LiveId" clId="{D8E06012-3A4B-4A82-B220-3B19A5A249A8}" dt="2023-03-16T20:14:25.291" v="699" actId="478"/>
        <pc:sldMkLst>
          <pc:docMk/>
          <pc:sldMk cId="1257615108" sldId="1366"/>
        </pc:sldMkLst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2" creationId="{054CF7DF-B34C-1257-22AF-B121F6456026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4" creationId="{2BDC7CA5-4258-7489-3A23-EAF8659BB80F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5" creationId="{6AB46D8C-FEA9-6BC6-38AD-CE57845E1CD8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6" creationId="{FCB03693-14B9-6CE2-3918-7682140312BB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7" creationId="{D42C1D21-30EA-31AD-3217-5F1DEB6395D8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8" creationId="{97E88B7D-54BD-9F3F-6DA9-5B945E1E1126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9" creationId="{FBBE61AA-B53E-55ED-6BE5-E3E75925B75E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10" creationId="{25B32A70-822C-0165-F324-8BA2B021B16C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11" creationId="{9642FBE1-030C-F9B1-F19A-8E04AB9B1688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12" creationId="{D060ABB2-41F2-A062-3AF8-2732395BB87C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13" creationId="{22242284-8572-5C5E-3B04-7338A1B319D4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14" creationId="{A735BECD-5858-1977-CA31-EFA089B834FC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15" creationId="{03751137-0EC7-80FB-A379-983C55ED5C33}"/>
          </ac:spMkLst>
        </pc:spChg>
        <pc:spChg chg="add del">
          <ac:chgData name="Sabīne Skudra" userId="4e38d1b52c1c4d75" providerId="LiveId" clId="{D8E06012-3A4B-4A82-B220-3B19A5A249A8}" dt="2023-03-16T20:14:24.247" v="698" actId="478"/>
          <ac:spMkLst>
            <pc:docMk/>
            <pc:sldMk cId="1257615108" sldId="1366"/>
            <ac:spMk id="16" creationId="{C218BF06-EAF0-A93B-91E7-14FFA879F138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17" creationId="{CF4982F7-1E53-64B1-B1B5-E572CD6D486C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18" creationId="{4C8A3FC1-6565-722E-E20B-6CE9370046CA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19" creationId="{E00780C2-096C-986E-31B5-20E99E4A436E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20" creationId="{EB121D4D-A24D-734B-B7A5-EDC1301917E4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21" creationId="{2151AAFE-6C67-1C60-69A8-3CEDB2DE3178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22" creationId="{CB623BA0-78E9-740B-8882-44BF0C59E0DF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23" creationId="{29B6CACC-1527-4EDF-A8A3-3E0D6564E3CF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24" creationId="{A390B83B-A15A-6C20-52B0-C40737C2DAA8}"/>
          </ac:spMkLst>
        </pc:spChg>
        <pc:spChg chg="add del mod">
          <ac:chgData name="Sabīne Skudra" userId="4e38d1b52c1c4d75" providerId="LiveId" clId="{D8E06012-3A4B-4A82-B220-3B19A5A249A8}" dt="2023-03-16T20:14:22.610" v="697"/>
          <ac:spMkLst>
            <pc:docMk/>
            <pc:sldMk cId="1257615108" sldId="1366"/>
            <ac:spMk id="25" creationId="{D05EC699-747D-5DB7-8096-443807A481E2}"/>
          </ac:spMkLst>
        </pc:spChg>
        <pc:picChg chg="add del mod">
          <ac:chgData name="Sabīne Skudra" userId="4e38d1b52c1c4d75" providerId="LiveId" clId="{D8E06012-3A4B-4A82-B220-3B19A5A249A8}" dt="2023-03-16T20:14:25.291" v="699" actId="478"/>
          <ac:picMkLst>
            <pc:docMk/>
            <pc:sldMk cId="1257615108" sldId="1366"/>
            <ac:picMk id="3" creationId="{D71BA4D9-7B20-2A89-E5D1-EA73D442FDAF}"/>
          </ac:picMkLst>
        </pc:picChg>
      </pc:sldChg>
      <pc:sldChg chg="addSp delSp modSp del mod">
        <pc:chgData name="Sabīne Skudra" userId="4e38d1b52c1c4d75" providerId="LiveId" clId="{D8E06012-3A4B-4A82-B220-3B19A5A249A8}" dt="2023-03-16T20:05:18.712" v="657" actId="47"/>
        <pc:sldMkLst>
          <pc:docMk/>
          <pc:sldMk cId="3708148225" sldId="1386"/>
        </pc:sldMkLst>
        <pc:spChg chg="add del mod">
          <ac:chgData name="Sabīne Skudra" userId="4e38d1b52c1c4d75" providerId="LiveId" clId="{D8E06012-3A4B-4A82-B220-3B19A5A249A8}" dt="2023-03-16T19:43:33.220" v="306" actId="478"/>
          <ac:spMkLst>
            <pc:docMk/>
            <pc:sldMk cId="3708148225" sldId="1386"/>
            <ac:spMk id="2" creationId="{ABE904E0-E8ED-408F-DDF5-316D77B58601}"/>
          </ac:spMkLst>
        </pc:spChg>
        <pc:spChg chg="del">
          <ac:chgData name="Sabīne Skudra" userId="4e38d1b52c1c4d75" providerId="LiveId" clId="{D8E06012-3A4B-4A82-B220-3B19A5A249A8}" dt="2023-03-16T19:29:24.200" v="0" actId="478"/>
          <ac:spMkLst>
            <pc:docMk/>
            <pc:sldMk cId="3708148225" sldId="1386"/>
            <ac:spMk id="12" creationId="{124151FF-F840-4EC0-BCDB-DF9C80D40621}"/>
          </ac:spMkLst>
        </pc:spChg>
        <pc:spChg chg="mod">
          <ac:chgData name="Sabīne Skudra" userId="4e38d1b52c1c4d75" providerId="LiveId" clId="{D8E06012-3A4B-4A82-B220-3B19A5A249A8}" dt="2023-03-16T19:30:58.836" v="52" actId="1076"/>
          <ac:spMkLst>
            <pc:docMk/>
            <pc:sldMk cId="3708148225" sldId="1386"/>
            <ac:spMk id="16" creationId="{C218BF06-EAF0-A93B-91E7-14FFA879F138}"/>
          </ac:spMkLst>
        </pc:spChg>
        <pc:graphicFrameChg chg="add del mod">
          <ac:chgData name="Sabīne Skudra" userId="4e38d1b52c1c4d75" providerId="LiveId" clId="{D8E06012-3A4B-4A82-B220-3B19A5A249A8}" dt="2023-03-16T19:43:29.342" v="305" actId="478"/>
          <ac:graphicFrameMkLst>
            <pc:docMk/>
            <pc:sldMk cId="3708148225" sldId="1386"/>
            <ac:graphicFrameMk id="3" creationId="{096B5859-CAC4-4ACA-757F-277930EB7817}"/>
          </ac:graphicFrameMkLst>
        </pc:graphicFrameChg>
        <pc:graphicFrameChg chg="add del mod">
          <ac:chgData name="Sabīne Skudra" userId="4e38d1b52c1c4d75" providerId="LiveId" clId="{D8E06012-3A4B-4A82-B220-3B19A5A249A8}" dt="2023-03-16T19:43:29.342" v="305" actId="478"/>
          <ac:graphicFrameMkLst>
            <pc:docMk/>
            <pc:sldMk cId="3708148225" sldId="1386"/>
            <ac:graphicFrameMk id="4" creationId="{15836A3F-EA60-26DD-6176-C1AABF9A3B21}"/>
          </ac:graphicFrameMkLst>
        </pc:graphicFrameChg>
      </pc:sldChg>
      <pc:sldChg chg="del">
        <pc:chgData name="Sabīne Skudra" userId="4e38d1b52c1c4d75" providerId="LiveId" clId="{D8E06012-3A4B-4A82-B220-3B19A5A249A8}" dt="2023-03-16T20:05:21.265" v="658" actId="47"/>
        <pc:sldMkLst>
          <pc:docMk/>
          <pc:sldMk cId="108658482" sldId="1388"/>
        </pc:sldMkLst>
      </pc:sldChg>
      <pc:sldChg chg="add del">
        <pc:chgData name="Sabīne Skudra" userId="4e38d1b52c1c4d75" providerId="LiveId" clId="{D8E06012-3A4B-4A82-B220-3B19A5A249A8}" dt="2023-03-16T19:52:19.785" v="418" actId="47"/>
        <pc:sldMkLst>
          <pc:docMk/>
          <pc:sldMk cId="253880373" sldId="139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A6A7C-1EBB-4637-8D55-C1C91D0D11BB}" type="datetimeFigureOut">
              <a:rPr lang="lv-LV" smtClean="0"/>
              <a:t>30.05.2023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F82B1-3A05-4975-8A04-0C840C485DB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1032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3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6C5B2-41DD-BF4F-9067-4283D7F96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770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6C5B2-41DD-BF4F-9067-4283D7F96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21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6C5B2-41DD-BF4F-9067-4283D7F96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986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6C5B2-41DD-BF4F-9067-4283D7F96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942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6C5B2-41DD-BF4F-9067-4283D7F96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670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3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206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6C5B2-41DD-BF4F-9067-4283D7F96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219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6C5B2-41DD-BF4F-9067-4283D7F96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032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6C5B2-41DD-BF4F-9067-4283D7F96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722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6C5B2-41DD-BF4F-9067-4283D7F96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33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E6B2A08-6228-475E-84E0-A53F55C6B0C3}"/>
              </a:ext>
            </a:extLst>
          </p:cNvPr>
          <p:cNvSpPr/>
          <p:nvPr userDrawn="1"/>
        </p:nvSpPr>
        <p:spPr>
          <a:xfrm>
            <a:off x="0" y="1816101"/>
            <a:ext cx="12192000" cy="936625"/>
          </a:xfrm>
          <a:prstGeom prst="rect">
            <a:avLst/>
          </a:prstGeom>
          <a:solidFill>
            <a:srgbClr val="003456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lv-LV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E4A31778-A182-40C6-8884-F9BE4B607F8D}"/>
              </a:ext>
            </a:extLst>
          </p:cNvPr>
          <p:cNvSpPr/>
          <p:nvPr userDrawn="1"/>
        </p:nvSpPr>
        <p:spPr>
          <a:xfrm>
            <a:off x="0" y="1816521"/>
            <a:ext cx="12192000" cy="93610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rnd" cmpd="sng" algn="ctr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lv-LV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DAA2B2A2-7C2B-4DD0-94B9-E920E26E28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0085" y="1312863"/>
            <a:ext cx="4751916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82C939DC-2A67-433D-B131-607A8AE291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0085" y="1312863"/>
            <a:ext cx="4751916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">
            <a:extLst>
              <a:ext uri="{FF2B5EF4-FFF2-40B4-BE49-F238E27FC236}">
                <a16:creationId xmlns:a16="http://schemas.microsoft.com/office/drawing/2014/main" id="{2FF211FB-B7A9-4790-8904-7008AD557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349" y="1816521"/>
            <a:ext cx="10945216" cy="936104"/>
          </a:xfrm>
          <a:prstGeom prst="rect">
            <a:avLst/>
          </a:prstGeom>
          <a:noFill/>
        </p:spPr>
        <p:txBody>
          <a:bodyPr vert="horz" anchor="ctr" anchorCtr="0"/>
          <a:lstStyle>
            <a:lvl1pPr algn="l" eaLnBrk="1" latinLnBrk="0" hangingPunct="1">
              <a:defRPr kumimoji="0" lang="lv-LV" sz="2000" b="0" cap="all" spc="15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E0DAEE-639F-445D-9C9C-857CEBB4E8E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5897253"/>
            <a:ext cx="2520000" cy="885410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031CF714-6599-4465-BEED-3EA77910C3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2236" y="6008163"/>
            <a:ext cx="972000" cy="77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9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486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A5DA-6CC5-4AF5-B2B2-F09C11C76C1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1C66-FA8D-4808-9D8E-AE1AD44A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10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A5DA-6CC5-4AF5-B2B2-F09C11C76C1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1C66-FA8D-4808-9D8E-AE1AD44A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9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A5DA-6CC5-4AF5-B2B2-F09C11C76C1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1C66-FA8D-4808-9D8E-AE1AD44A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96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A5DA-6CC5-4AF5-B2B2-F09C11C76C1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1C66-FA8D-4808-9D8E-AE1AD44A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94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A5DA-6CC5-4AF5-B2B2-F09C11C76C1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1C66-FA8D-4808-9D8E-AE1AD44A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92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A5DA-6CC5-4AF5-B2B2-F09C11C76C1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1C66-FA8D-4808-9D8E-AE1AD44A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16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A5DA-6CC5-4AF5-B2B2-F09C11C76C1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1C66-FA8D-4808-9D8E-AE1AD44A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26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A5DA-6CC5-4AF5-B2B2-F09C11C76C1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1C66-FA8D-4808-9D8E-AE1AD44A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38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A5DA-6CC5-4AF5-B2B2-F09C11C76C1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1C66-FA8D-4808-9D8E-AE1AD44A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8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816101"/>
            <a:ext cx="12192000" cy="936625"/>
          </a:xfrm>
          <a:prstGeom prst="rect">
            <a:avLst/>
          </a:prstGeom>
          <a:solidFill>
            <a:srgbClr val="003456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lv-LV"/>
          </a:p>
        </p:txBody>
      </p:sp>
      <p:sp>
        <p:nvSpPr>
          <p:cNvPr id="10" name="Rectangle 10"/>
          <p:cNvSpPr/>
          <p:nvPr/>
        </p:nvSpPr>
        <p:spPr>
          <a:xfrm>
            <a:off x="0" y="1816521"/>
            <a:ext cx="12192000" cy="93610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rnd" cmpd="sng" algn="ctr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lv-LV"/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0085" y="1312863"/>
            <a:ext cx="4751916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0085" y="1312863"/>
            <a:ext cx="4751916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"/>
          <p:cNvSpPr>
            <a:spLocks noGrp="1"/>
          </p:cNvSpPr>
          <p:nvPr>
            <p:ph type="ctrTitle"/>
          </p:nvPr>
        </p:nvSpPr>
        <p:spPr>
          <a:xfrm>
            <a:off x="239349" y="1816521"/>
            <a:ext cx="10945216" cy="936104"/>
          </a:xfrm>
          <a:prstGeom prst="rect">
            <a:avLst/>
          </a:prstGeom>
          <a:noFill/>
        </p:spPr>
        <p:txBody>
          <a:bodyPr vert="horz" anchor="ctr" anchorCtr="0"/>
          <a:lstStyle>
            <a:lvl1pPr algn="l" eaLnBrk="1" latinLnBrk="0" hangingPunct="1">
              <a:defRPr kumimoji="0" lang="lv-LV" sz="2000" b="0" cap="all" spc="15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C3843D-DD92-48D1-8583-CE1E4B5A3C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5897253"/>
            <a:ext cx="2520000" cy="885410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E393E9B2-C2F7-4CD6-99AE-3F7E8A1A2F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2236" y="6008163"/>
            <a:ext cx="972000" cy="77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87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A5DA-6CC5-4AF5-B2B2-F09C11C76C1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1C66-FA8D-4808-9D8E-AE1AD44A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67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A5DA-6CC5-4AF5-B2B2-F09C11C76C1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B1C66-FA8D-4808-9D8E-AE1AD44A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6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27381" y="404664"/>
            <a:ext cx="10657184" cy="5472608"/>
          </a:xfrm>
          <a:prstGeom prst="rect">
            <a:avLst/>
          </a:prstGeom>
          <a:ln w="3175">
            <a:noFill/>
          </a:ln>
        </p:spPr>
        <p:txBody>
          <a:bodyPr/>
          <a:lstStyle>
            <a:lvl1pPr marL="0" indent="0" eaLnBrk="1" latinLnBrk="0" hangingPunct="1">
              <a:buFontTx/>
              <a:buNone/>
              <a:defRPr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 rot="5400000">
            <a:off x="8699949" y="3177313"/>
            <a:ext cx="6264696" cy="719401"/>
          </a:xfrm>
          <a:prstGeom prst="rect">
            <a:avLst/>
          </a:prstGeom>
          <a:noFill/>
        </p:spPr>
        <p:txBody>
          <a:bodyPr vert="horz" anchor="ctr" anchorCtr="0"/>
          <a:lstStyle>
            <a:lvl1pPr>
              <a:defRPr kumimoji="0" lang="lv-LV" sz="2000" b="0" cap="all" spc="15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latinLnBrk="0"/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87576276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44D7E6D6-6AC2-40F6-AEF2-46DCCBDFD7B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7381" y="404664"/>
            <a:ext cx="10657184" cy="5472608"/>
          </a:xfrm>
          <a:prstGeom prst="rect">
            <a:avLst/>
          </a:prstGeom>
          <a:ln w="3175">
            <a:noFill/>
          </a:ln>
        </p:spPr>
        <p:txBody>
          <a:bodyPr/>
          <a:lstStyle>
            <a:lvl1pPr marL="0" indent="0" eaLnBrk="1" latinLnBrk="0" hangingPunct="1">
              <a:buFontTx/>
              <a:buNone/>
              <a:defRPr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7B6EDC4-9B71-4B8E-8E05-CFA80CDDA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5400000">
            <a:off x="8699949" y="3177313"/>
            <a:ext cx="6264696" cy="719401"/>
          </a:xfrm>
          <a:prstGeom prst="rect">
            <a:avLst/>
          </a:prstGeom>
          <a:noFill/>
        </p:spPr>
        <p:txBody>
          <a:bodyPr vert="horz" anchor="ctr" anchorCtr="0"/>
          <a:lstStyle>
            <a:lvl1pPr>
              <a:defRPr kumimoji="0" lang="lv-LV" sz="2000" b="0" cap="all" spc="15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latinLnBrk="0"/>
            <a:r>
              <a:rPr lang="en-US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7530758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aļī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/>
          <p:cNvSpPr>
            <a:spLocks noGrp="1"/>
          </p:cNvSpPr>
          <p:nvPr>
            <p:ph sz="quarter" idx="17"/>
          </p:nvPr>
        </p:nvSpPr>
        <p:spPr>
          <a:xfrm>
            <a:off x="5888736" y="620688"/>
            <a:ext cx="5283200" cy="5256584"/>
          </a:xfrm>
          <a:prstGeom prst="rect">
            <a:avLst/>
          </a:prstGeom>
          <a:ln w="3175">
            <a:noFill/>
          </a:ln>
        </p:spPr>
        <p:txBody>
          <a:bodyPr/>
          <a:lstStyle>
            <a:lvl1pPr>
              <a:defRPr lang="en-US" sz="1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latinLnBrk="0"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9" name="Rectangle 11"/>
          <p:cNvSpPr>
            <a:spLocks noGrp="1"/>
          </p:cNvSpPr>
          <p:nvPr>
            <p:ph sz="quarter" idx="15"/>
          </p:nvPr>
        </p:nvSpPr>
        <p:spPr>
          <a:xfrm>
            <a:off x="417689" y="620688"/>
            <a:ext cx="5283200" cy="5256584"/>
          </a:xfrm>
          <a:prstGeom prst="rect">
            <a:avLst/>
          </a:prstGeom>
          <a:ln w="3175">
            <a:noFill/>
          </a:ln>
        </p:spPr>
        <p:txBody>
          <a:bodyPr/>
          <a:lstStyle>
            <a:lvl1pPr>
              <a:defRPr lang="en-US" sz="1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latinLnBrk="0"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32"/>
          </p:nvPr>
        </p:nvSpPr>
        <p:spPr>
          <a:xfrm>
            <a:off x="431371" y="404664"/>
            <a:ext cx="5287264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rnd" cmpd="sng" algn="ctr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 algn="l" defTabSz="5111750">
              <a:buNone/>
              <a:tabLst/>
              <a:defRPr lang="en-US" sz="1400" kern="120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8" name="Rectangle 8"/>
          <p:cNvSpPr>
            <a:spLocks noGrp="1"/>
          </p:cNvSpPr>
          <p:nvPr>
            <p:ph type="body" sz="quarter" idx="33"/>
          </p:nvPr>
        </p:nvSpPr>
        <p:spPr>
          <a:xfrm>
            <a:off x="5903979" y="404664"/>
            <a:ext cx="5287264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rnd" cmpd="sng" algn="ctr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 lang="en-US" sz="1400" kern="120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ctr" defTabSz="5111750">
              <a:spcBef>
                <a:spcPct val="0"/>
              </a:spcBef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A7E1BEF-6E4C-4EF0-9391-ADCFE54A81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5400000">
            <a:off x="8699949" y="3177313"/>
            <a:ext cx="6264696" cy="719401"/>
          </a:xfrm>
          <a:prstGeom prst="rect">
            <a:avLst/>
          </a:prstGeom>
          <a:noFill/>
        </p:spPr>
        <p:txBody>
          <a:bodyPr vert="horz" anchor="ctr" anchorCtr="0"/>
          <a:lstStyle>
            <a:lvl1pPr>
              <a:defRPr kumimoji="0" lang="lv-LV" sz="2000" b="0" cap="all" spc="15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latinLnBrk="0"/>
            <a:r>
              <a:rPr lang="en-US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01144483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daļī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>
            <a:extLst>
              <a:ext uri="{FF2B5EF4-FFF2-40B4-BE49-F238E27FC236}">
                <a16:creationId xmlns:a16="http://schemas.microsoft.com/office/drawing/2014/main" id="{B5CAE99D-345E-4C70-A3E1-8B95B476C82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888736" y="332655"/>
            <a:ext cx="5283200" cy="5544617"/>
          </a:xfrm>
          <a:prstGeom prst="rect">
            <a:avLst/>
          </a:prstGeom>
          <a:ln w="3175">
            <a:noFill/>
          </a:ln>
        </p:spPr>
        <p:txBody>
          <a:bodyPr/>
          <a:lstStyle>
            <a:lvl1pPr>
              <a:defRPr lang="en-US" sz="1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latinLnBrk="0"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3C149E3-5363-40D4-B4BC-9F7A96E21B1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7689" y="332655"/>
            <a:ext cx="5283200" cy="5544617"/>
          </a:xfrm>
          <a:prstGeom prst="rect">
            <a:avLst/>
          </a:prstGeom>
          <a:ln w="3175">
            <a:noFill/>
          </a:ln>
        </p:spPr>
        <p:txBody>
          <a:bodyPr/>
          <a:lstStyle>
            <a:lvl1pPr>
              <a:defRPr lang="en-US" sz="1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latinLnBrk="0"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409921C-F62A-4F23-A18A-A15A76851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5400000">
            <a:off x="8663944" y="3141308"/>
            <a:ext cx="6336706" cy="719401"/>
          </a:xfrm>
          <a:prstGeom prst="rect">
            <a:avLst/>
          </a:prstGeom>
          <a:noFill/>
        </p:spPr>
        <p:txBody>
          <a:bodyPr vert="horz" anchor="ctr" anchorCtr="0"/>
          <a:lstStyle>
            <a:lvl1pPr>
              <a:defRPr kumimoji="0" lang="lv-LV" sz="2000" b="0" cap="all" spc="15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latinLnBrk="0"/>
            <a:r>
              <a:rPr lang="en-US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8169853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īsdaļīgs: 1 pa kreisi, 2 pa lab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/>
          <p:cNvSpPr>
            <a:spLocks noGrp="1"/>
          </p:cNvSpPr>
          <p:nvPr>
            <p:ph sz="quarter" idx="15"/>
          </p:nvPr>
        </p:nvSpPr>
        <p:spPr>
          <a:xfrm>
            <a:off x="431371" y="620688"/>
            <a:ext cx="5283200" cy="2520280"/>
          </a:xfrm>
          <a:prstGeom prst="rect">
            <a:avLst/>
          </a:prstGeom>
          <a:ln w="3175">
            <a:noFill/>
          </a:ln>
        </p:spPr>
        <p:txBody>
          <a:bodyPr/>
          <a:lstStyle>
            <a:lvl1pPr>
              <a:defRPr lang="en-US" sz="1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latinLnBrk="0"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4" name="Rectangle 11"/>
          <p:cNvSpPr>
            <a:spLocks noGrp="1"/>
          </p:cNvSpPr>
          <p:nvPr>
            <p:ph sz="quarter" idx="17"/>
          </p:nvPr>
        </p:nvSpPr>
        <p:spPr>
          <a:xfrm>
            <a:off x="431371" y="3356992"/>
            <a:ext cx="5287264" cy="2520280"/>
          </a:xfrm>
          <a:prstGeom prst="rect">
            <a:avLst/>
          </a:prstGeom>
          <a:ln w="3175">
            <a:noFill/>
          </a:ln>
        </p:spPr>
        <p:txBody>
          <a:bodyPr/>
          <a:lstStyle>
            <a:lvl1pPr>
              <a:defRPr lang="en-US" sz="1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latinLnBrk="0"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Rectangle 8"/>
          <p:cNvSpPr>
            <a:spLocks noGrp="1"/>
          </p:cNvSpPr>
          <p:nvPr>
            <p:ph type="body" sz="quarter" idx="32"/>
          </p:nvPr>
        </p:nvSpPr>
        <p:spPr>
          <a:xfrm>
            <a:off x="431371" y="404664"/>
            <a:ext cx="5287264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rnd" cmpd="sng" algn="ctr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 lang="en-US" sz="1400" kern="120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ctr" defTabSz="5111750">
              <a:spcBef>
                <a:spcPct val="0"/>
              </a:spcBef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33"/>
          </p:nvPr>
        </p:nvSpPr>
        <p:spPr>
          <a:xfrm>
            <a:off x="5903979" y="404664"/>
            <a:ext cx="5287264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rnd" cmpd="sng" algn="ctr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 lang="en-US" sz="1400" kern="120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ctr" defTabSz="5111750">
              <a:spcBef>
                <a:spcPct val="0"/>
              </a:spcBef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2" name="Rectangle 8"/>
          <p:cNvSpPr>
            <a:spLocks noGrp="1"/>
          </p:cNvSpPr>
          <p:nvPr>
            <p:ph type="body" sz="quarter" idx="34"/>
          </p:nvPr>
        </p:nvSpPr>
        <p:spPr>
          <a:xfrm>
            <a:off x="431371" y="3140968"/>
            <a:ext cx="5287264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rnd" cmpd="sng" algn="ctr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 lang="en-US" sz="1400" kern="120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ctr" defTabSz="5111750">
              <a:spcBef>
                <a:spcPct val="0"/>
              </a:spcBef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952C18B5-FE0A-4F84-898F-A40A3A3D675B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5888736" y="620688"/>
            <a:ext cx="5283200" cy="5256584"/>
          </a:xfrm>
          <a:prstGeom prst="rect">
            <a:avLst/>
          </a:prstGeom>
          <a:ln w="3175">
            <a:noFill/>
          </a:ln>
        </p:spPr>
        <p:txBody>
          <a:bodyPr/>
          <a:lstStyle>
            <a:lvl1pPr>
              <a:defRPr lang="en-US" sz="1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latinLnBrk="0"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A619A7A-15BD-419E-86BD-0507AEF5D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5400000">
            <a:off x="8699949" y="3177313"/>
            <a:ext cx="6264696" cy="719401"/>
          </a:xfrm>
          <a:prstGeom prst="rect">
            <a:avLst/>
          </a:prstGeom>
          <a:noFill/>
        </p:spPr>
        <p:txBody>
          <a:bodyPr vert="horz" anchor="ctr" anchorCtr="0"/>
          <a:lstStyle>
            <a:lvl1pPr>
              <a:defRPr kumimoji="0" lang="lv-LV" sz="2000" b="0" cap="all" spc="15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latinLnBrk="0"/>
            <a:r>
              <a:rPr lang="en-US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88804203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57736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 txBox="1">
            <a:spLocks noGrp="1"/>
          </p:cNvSpPr>
          <p:nvPr>
            <p:ph type="body" idx="1"/>
          </p:nvPr>
        </p:nvSpPr>
        <p:spPr>
          <a:xfrm>
            <a:off x="527381" y="404664"/>
            <a:ext cx="10657184" cy="5472608"/>
          </a:xfrm>
          <a:prstGeom prst="rect">
            <a:avLst/>
          </a:prstGeom>
          <a:noFill/>
          <a:ln w="9525" cap="flat" cmpd="sng">
            <a:solidFill>
              <a:srgbClr val="0066A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rgbClr val="002060"/>
              </a:buClr>
              <a:buSzPts val="825"/>
              <a:buFont typeface="Arial"/>
              <a:buChar char="•"/>
              <a:defRPr sz="825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825"/>
              <a:buFont typeface="Calibri"/>
              <a:buChar char="–"/>
              <a:defRPr sz="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825"/>
              <a:buFont typeface="Calibri"/>
              <a:buChar char="•"/>
              <a:defRPr sz="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825"/>
              <a:buFont typeface="Calibri"/>
              <a:buChar char="–"/>
              <a:defRPr sz="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825"/>
              <a:buFont typeface="Calibri"/>
              <a:buChar char="»"/>
              <a:defRPr sz="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body" idx="2"/>
          </p:nvPr>
        </p:nvSpPr>
        <p:spPr>
          <a:xfrm>
            <a:off x="5903979" y="6021368"/>
            <a:ext cx="9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rgbClr val="003456"/>
              </a:buClr>
              <a:buSzPts val="825"/>
              <a:buFont typeface="Arial"/>
              <a:buChar char="•"/>
              <a:defRPr sz="825" b="1" i="0" u="none" strike="noStrike" cap="none">
                <a:solidFill>
                  <a:srgbClr val="00345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825"/>
              <a:buFont typeface="Calibri"/>
              <a:buChar char="–"/>
              <a:defRPr sz="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825"/>
              <a:buFont typeface="Calibri"/>
              <a:buChar char="•"/>
              <a:defRPr sz="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825"/>
              <a:buFont typeface="Calibri"/>
              <a:buChar char="–"/>
              <a:defRPr sz="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825"/>
              <a:buFont typeface="Calibri"/>
              <a:buChar char="»"/>
              <a:defRPr sz="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3"/>
          </p:nvPr>
        </p:nvSpPr>
        <p:spPr>
          <a:xfrm>
            <a:off x="6960096" y="6021368"/>
            <a:ext cx="9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rgbClr val="003456"/>
              </a:buClr>
              <a:buSzPts val="825"/>
              <a:buFont typeface="Arial"/>
              <a:buChar char="•"/>
              <a:defRPr sz="825" b="1" i="0" u="none" strike="noStrike" cap="none">
                <a:solidFill>
                  <a:srgbClr val="00345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825"/>
              <a:buFont typeface="Calibri"/>
              <a:buChar char="–"/>
              <a:defRPr sz="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825"/>
              <a:buFont typeface="Calibri"/>
              <a:buChar char="•"/>
              <a:defRPr sz="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825"/>
              <a:buFont typeface="Calibri"/>
              <a:buChar char="–"/>
              <a:defRPr sz="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825"/>
              <a:buFont typeface="Calibri"/>
              <a:buChar char="»"/>
              <a:defRPr sz="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4"/>
          </p:nvPr>
        </p:nvSpPr>
        <p:spPr>
          <a:xfrm>
            <a:off x="8016213" y="6021368"/>
            <a:ext cx="9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rgbClr val="003456"/>
              </a:buClr>
              <a:buSzPts val="825"/>
              <a:buFont typeface="Arial"/>
              <a:buChar char="•"/>
              <a:defRPr sz="825" b="1" i="0" u="none" strike="noStrike" cap="none">
                <a:solidFill>
                  <a:srgbClr val="00345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825"/>
              <a:buFont typeface="Calibri"/>
              <a:buChar char="–"/>
              <a:defRPr sz="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825"/>
              <a:buFont typeface="Calibri"/>
              <a:buChar char="•"/>
              <a:defRPr sz="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825"/>
              <a:buFont typeface="Calibri"/>
              <a:buChar char="–"/>
              <a:defRPr sz="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825"/>
              <a:buFont typeface="Calibri"/>
              <a:buChar char="»"/>
              <a:defRPr sz="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5"/>
          </p:nvPr>
        </p:nvSpPr>
        <p:spPr>
          <a:xfrm>
            <a:off x="9072331" y="6021368"/>
            <a:ext cx="9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rgbClr val="003456"/>
              </a:buClr>
              <a:buSzPts val="825"/>
              <a:buFont typeface="Arial"/>
              <a:buChar char="•"/>
              <a:defRPr sz="825" b="1" i="0" u="none" strike="noStrike" cap="none">
                <a:solidFill>
                  <a:srgbClr val="00345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825"/>
              <a:buFont typeface="Calibri"/>
              <a:buChar char="–"/>
              <a:defRPr sz="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825"/>
              <a:buFont typeface="Calibri"/>
              <a:buChar char="•"/>
              <a:defRPr sz="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825"/>
              <a:buFont typeface="Calibri"/>
              <a:buChar char="–"/>
              <a:defRPr sz="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0987" algn="l" rtl="0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825"/>
              <a:buFont typeface="Calibri"/>
              <a:buChar char="»"/>
              <a:defRPr sz="8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ctrTitle"/>
          </p:nvPr>
        </p:nvSpPr>
        <p:spPr>
          <a:xfrm rot="5400000">
            <a:off x="8663944" y="3141308"/>
            <a:ext cx="6336706" cy="71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292286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5400000">
            <a:off x="8403167" y="3069167"/>
            <a:ext cx="6858000" cy="719667"/>
          </a:xfrm>
          <a:prstGeom prst="rect">
            <a:avLst/>
          </a:prstGeom>
          <a:solidFill>
            <a:srgbClr val="003456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lv-LV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016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lv-LV"/>
          </a:p>
        </p:txBody>
      </p:sp>
      <p:sp>
        <p:nvSpPr>
          <p:cNvPr id="13" name="Rectangle 10"/>
          <p:cNvSpPr/>
          <p:nvPr/>
        </p:nvSpPr>
        <p:spPr>
          <a:xfrm rot="5400000">
            <a:off x="8403299" y="3069299"/>
            <a:ext cx="6858000" cy="71940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lv-LV"/>
          </a:p>
        </p:txBody>
      </p:sp>
      <p:sp>
        <p:nvSpPr>
          <p:cNvPr id="15" name="Rectangle 14"/>
          <p:cNvSpPr/>
          <p:nvPr/>
        </p:nvSpPr>
        <p:spPr>
          <a:xfrm rot="16200000">
            <a:off x="-3357033" y="3357034"/>
            <a:ext cx="6858000" cy="143933"/>
          </a:xfrm>
          <a:prstGeom prst="rect">
            <a:avLst/>
          </a:prstGeom>
          <a:solidFill>
            <a:srgbClr val="003456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lv-LV"/>
          </a:p>
        </p:txBody>
      </p:sp>
      <p:sp>
        <p:nvSpPr>
          <p:cNvPr id="21" name="Rectangle 10"/>
          <p:cNvSpPr/>
          <p:nvPr/>
        </p:nvSpPr>
        <p:spPr>
          <a:xfrm rot="5400000">
            <a:off x="-3357331" y="3357331"/>
            <a:ext cx="6858000" cy="143339"/>
          </a:xfrm>
          <a:prstGeom prst="rect">
            <a:avLst/>
          </a:prstGeom>
          <a:gradFill flip="none" rotWithShape="1">
            <a:gsLst>
              <a:gs pos="14000">
                <a:srgbClr val="0066AB"/>
              </a:gs>
              <a:gs pos="50000">
                <a:srgbClr val="0066AB">
                  <a:alpha val="29000"/>
                </a:srgbClr>
              </a:gs>
              <a:gs pos="100000">
                <a:srgbClr val="0066AB">
                  <a:alpha val="82000"/>
                </a:srgbClr>
              </a:gs>
            </a:gsLst>
            <a:lin ang="2700000" scaled="1"/>
            <a:tileRect/>
          </a:gra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lv-LV"/>
          </a:p>
        </p:txBody>
      </p:sp>
      <p:sp>
        <p:nvSpPr>
          <p:cNvPr id="17" name="Rectangle 16"/>
          <p:cNvSpPr/>
          <p:nvPr/>
        </p:nvSpPr>
        <p:spPr>
          <a:xfrm rot="16200000">
            <a:off x="-3357033" y="3357034"/>
            <a:ext cx="6858000" cy="143933"/>
          </a:xfrm>
          <a:prstGeom prst="rect">
            <a:avLst/>
          </a:prstGeom>
          <a:solidFill>
            <a:srgbClr val="003456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lv-LV"/>
          </a:p>
        </p:txBody>
      </p:sp>
      <p:sp>
        <p:nvSpPr>
          <p:cNvPr id="19" name="Rectangle 10"/>
          <p:cNvSpPr/>
          <p:nvPr/>
        </p:nvSpPr>
        <p:spPr>
          <a:xfrm rot="5400000">
            <a:off x="-3357331" y="3357331"/>
            <a:ext cx="6858000" cy="14333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lv-LV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7587E8-FF4A-42ED-9881-F884EE5FFD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74" y="6021389"/>
            <a:ext cx="2030144" cy="713294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1AB7A78B-3811-4AEC-AD02-8FF9FC72BE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870" y="6021389"/>
            <a:ext cx="972000" cy="77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1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9" r:id="rId8"/>
    <p:sldLayoutId id="2147483720" r:id="rId9"/>
    <p:sldLayoutId id="2147483721" r:id="rId10"/>
  </p:sldLayoutIdLst>
  <p:transition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lang="lv-LV" sz="2400" cap="small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cs typeface="Arial" charset="0"/>
        </a:defRPr>
      </a:lvl9pPr>
      <a:extLst/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lang="lv-LV" sz="1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lang="lv-LV" sz="11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lang="lv-LV" sz="11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lang="lv-LV" sz="11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lang="lv-LV" sz="11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lv-LV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lv-LV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lv-LV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lv-LV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lv-LV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lv-LV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lv-LV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lv-LV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lv-LV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lv-LV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lv-LV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lv-LV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lv-LV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1A5DA-6CC5-4AF5-B2B2-F09C11C76C1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B1C66-FA8D-4808-9D8E-AE1AD44A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7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://www.rpr.gov.lv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rudolfs.cimdins@rpr.gov.lv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6E1167-C946-8127-2382-6BC2C3D3B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29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218BF06-EAF0-A93B-91E7-14FFA879F138}"/>
              </a:ext>
            </a:extLst>
          </p:cNvPr>
          <p:cNvSpPr txBox="1"/>
          <p:nvPr/>
        </p:nvSpPr>
        <p:spPr>
          <a:xfrm>
            <a:off x="145857" y="175262"/>
            <a:ext cx="1133101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500" b="1" dirty="0">
                <a:solidFill>
                  <a:srgbClr val="244583"/>
                </a:solidFill>
                <a:latin typeface="Arial" panose="020B0604020202020204" pitchFamily="34" charset="0"/>
              </a:rPr>
              <a:t>RĪGAS REĢIONA STRATĒĢISKAIS IETVARS</a:t>
            </a:r>
            <a:endParaRPr lang="en-US" sz="2500" b="1" dirty="0">
              <a:solidFill>
                <a:srgbClr val="244583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1BA4D9-7B20-2A89-E5D1-EA73D442F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281" y="913663"/>
            <a:ext cx="11208168" cy="56283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7615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218BF06-EAF0-A93B-91E7-14FFA879F138}"/>
              </a:ext>
            </a:extLst>
          </p:cNvPr>
          <p:cNvSpPr txBox="1"/>
          <p:nvPr/>
        </p:nvSpPr>
        <p:spPr>
          <a:xfrm>
            <a:off x="138864" y="98247"/>
            <a:ext cx="1135929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500" b="1" dirty="0">
                <a:solidFill>
                  <a:srgbClr val="244583"/>
                </a:solidFill>
                <a:latin typeface="Arial" panose="020B0604020202020204" pitchFamily="34" charset="0"/>
              </a:rPr>
              <a:t>STRATĒĢIJAS ĪSTENOŠANAS DALĪBNIEKI</a:t>
            </a:r>
            <a:endParaRPr lang="en-US" sz="2500" b="1" dirty="0">
              <a:solidFill>
                <a:srgbClr val="244583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2BDCAB-D3E8-00A2-47C9-B589A7F8B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595" y="686622"/>
            <a:ext cx="5420411" cy="6097150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5A3DB72E-3357-8F21-3E09-47B765BD9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37" y="933253"/>
            <a:ext cx="5646658" cy="515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30000"/>
              </a:lnSpc>
              <a:buSzPct val="100000"/>
            </a:pPr>
            <a:r>
              <a:rPr lang="lv-LV" altLang="lv-LV" sz="1700" b="1" dirty="0">
                <a:solidFill>
                  <a:schemeClr val="accent1"/>
                </a:solidFill>
                <a:ea typeface="Roboto" panose="02000000000000000000" pitchFamily="2" charset="0"/>
              </a:rPr>
              <a:t>Īstenošanas instrumenti</a:t>
            </a:r>
          </a:p>
          <a:p>
            <a:pPr eaLnBrk="1" hangingPunct="1">
              <a:lnSpc>
                <a:spcPct val="130000"/>
              </a:lnSpc>
              <a:buSzPct val="100000"/>
            </a:pPr>
            <a:endParaRPr lang="lv-LV" altLang="lv-LV" sz="300" b="1" dirty="0">
              <a:solidFill>
                <a:srgbClr val="00B050"/>
              </a:solidFill>
              <a:ea typeface="Roboto" panose="02000000000000000000" pitchFamily="2" charset="0"/>
            </a:endParaRPr>
          </a:p>
          <a:p>
            <a:pPr>
              <a:buSzPct val="100000"/>
            </a:pPr>
            <a:r>
              <a:rPr lang="lv-LV" sz="1500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Stratēģijas 2030 </a:t>
            </a:r>
            <a:r>
              <a:rPr lang="lv-LV" sz="1500" b="1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vadlīniju un rekomendāciju sadaļa </a:t>
            </a:r>
            <a:r>
              <a:rPr lang="lv-LV" sz="1500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ir dokumenta mērķu, prioritāšu un rīcību ieviešanas instruments</a:t>
            </a:r>
          </a:p>
          <a:p>
            <a:pPr>
              <a:buSzPct val="100000"/>
            </a:pPr>
            <a:endParaRPr lang="lv-LV" sz="1200" dirty="0">
              <a:solidFill>
                <a:srgbClr val="244583"/>
              </a:solidFill>
              <a:ea typeface="Times New Roman" panose="02020603050405020304" pitchFamily="18" charset="0"/>
            </a:endParaRPr>
          </a:p>
          <a:p>
            <a:pPr>
              <a:buSzPct val="100000"/>
            </a:pPr>
            <a:r>
              <a:rPr lang="lv-LV" sz="1500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Rekomendācijas nozīmē iespēju </a:t>
            </a:r>
            <a:r>
              <a:rPr lang="lv-LV" sz="1500" b="1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rast vietējiem apstākļiem un mērogam atbilstošus risinājumus</a:t>
            </a:r>
            <a:r>
              <a:rPr lang="lv-LV" sz="1500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,</a:t>
            </a:r>
            <a:r>
              <a:rPr lang="lv-LV" sz="1500" b="1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lv-LV" sz="1500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respektējot galvenos Stratēģijas 2030 mērķus un principus</a:t>
            </a:r>
            <a:endParaRPr lang="lv-LV" altLang="lv-LV" sz="1000" dirty="0">
              <a:solidFill>
                <a:srgbClr val="244583"/>
              </a:solidFill>
              <a:ea typeface="Roboto" panose="02000000000000000000" pitchFamily="2" charset="0"/>
            </a:endParaRPr>
          </a:p>
          <a:p>
            <a:pPr eaLnBrk="1" hangingPunct="1">
              <a:lnSpc>
                <a:spcPct val="130000"/>
              </a:lnSpc>
              <a:buSzPct val="100000"/>
            </a:pPr>
            <a:endParaRPr lang="lv-LV" altLang="lv-LV" sz="800" b="1" dirty="0">
              <a:solidFill>
                <a:schemeClr val="accent1"/>
              </a:solidFill>
              <a:ea typeface="Roboto" panose="02000000000000000000" pitchFamily="2" charset="0"/>
            </a:endParaRPr>
          </a:p>
          <a:p>
            <a:pPr eaLnBrk="1" hangingPunct="1">
              <a:lnSpc>
                <a:spcPct val="130000"/>
              </a:lnSpc>
              <a:buSzPct val="100000"/>
            </a:pPr>
            <a:r>
              <a:rPr lang="lv-LV" altLang="lv-LV" sz="1700" b="1" dirty="0">
                <a:solidFill>
                  <a:schemeClr val="accent1"/>
                </a:solidFill>
                <a:ea typeface="Roboto" panose="02000000000000000000" pitchFamily="2" charset="0"/>
              </a:rPr>
              <a:t>Īstenošanas dalībnieki</a:t>
            </a:r>
          </a:p>
          <a:p>
            <a:pPr eaLnBrk="1" hangingPunct="1">
              <a:lnSpc>
                <a:spcPct val="130000"/>
              </a:lnSpc>
              <a:buSzPct val="100000"/>
            </a:pPr>
            <a:endParaRPr lang="lv-LV" altLang="lv-LV" sz="300" b="1" dirty="0">
              <a:solidFill>
                <a:srgbClr val="00B050"/>
              </a:solidFill>
              <a:ea typeface="Roboto" panose="02000000000000000000" pitchFamily="2" charset="0"/>
            </a:endParaRPr>
          </a:p>
          <a:p>
            <a:pPr>
              <a:buSzPct val="100000"/>
            </a:pPr>
            <a:r>
              <a:rPr lang="lv-LV" sz="1500" b="1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RPR administrācijai ir būtiska loma </a:t>
            </a:r>
            <a:r>
              <a:rPr lang="lv-LV" sz="1500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stratēģijas īstenošanā.  Tā veic </a:t>
            </a:r>
            <a:r>
              <a:rPr lang="lv-LV" sz="1500" b="1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komunikācijas darbu, veidojot sadarbības platformas </a:t>
            </a:r>
            <a:r>
              <a:rPr lang="lv-LV" sz="1500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starp valsts un pašvaldību institūcijām, komersantiem, sabiedrību, uzrauga telpiskās attīstības procesus un </a:t>
            </a:r>
            <a:r>
              <a:rPr lang="lv-LV" sz="1500" b="1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sniedz ieteikumus turpmākās plānošanas rīcībām</a:t>
            </a:r>
          </a:p>
          <a:p>
            <a:pPr>
              <a:buSzPct val="100000"/>
            </a:pPr>
            <a:endParaRPr lang="lv-LV" sz="1200" b="1" dirty="0">
              <a:solidFill>
                <a:srgbClr val="244583"/>
              </a:solidFill>
              <a:ea typeface="Times New Roman" panose="02020603050405020304" pitchFamily="18" charset="0"/>
            </a:endParaRPr>
          </a:p>
          <a:p>
            <a:pPr>
              <a:buSzPct val="100000"/>
            </a:pPr>
            <a:r>
              <a:rPr lang="lv-LV" sz="1500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RPR tiecas Stratēģijas 2030 īstenošanas mehānismu attīstīt atbilstoši tīkla principiem. Tas paredz dalītu atbildību par stratēģijas īstenošanu, ietverot </a:t>
            </a:r>
            <a:r>
              <a:rPr lang="lv-LV" sz="1500" b="1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formālo un neformālo atbildību</a:t>
            </a:r>
          </a:p>
          <a:p>
            <a:pPr>
              <a:buSzPct val="100000"/>
            </a:pPr>
            <a:endParaRPr lang="lv-LV" sz="1200" dirty="0">
              <a:solidFill>
                <a:srgbClr val="244583"/>
              </a:solidFill>
              <a:ea typeface="Times New Roman" panose="02020603050405020304" pitchFamily="18" charset="0"/>
            </a:endParaRPr>
          </a:p>
          <a:p>
            <a:pPr>
              <a:buSzPct val="100000"/>
            </a:pPr>
            <a:r>
              <a:rPr lang="lv-LV" sz="1500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Tiek sagaidīts visu dokumenta īstenošanā iesaistīto pušu atbalsts un </a:t>
            </a:r>
            <a:r>
              <a:rPr lang="lv-LV" sz="1500" b="1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kopējs darbs šo mērķu sasniegšanai</a:t>
            </a:r>
          </a:p>
          <a:p>
            <a:pPr>
              <a:buSzPct val="100000"/>
            </a:pPr>
            <a:endParaRPr lang="lv-LV" altLang="lv-LV" sz="1000" b="1" dirty="0">
              <a:solidFill>
                <a:srgbClr val="244583"/>
              </a:solidFill>
              <a:ea typeface="Roboto" panose="02000000000000000000" pitchFamily="2" charset="0"/>
            </a:endParaRPr>
          </a:p>
          <a:p>
            <a:pPr>
              <a:buSzPct val="100000"/>
            </a:pPr>
            <a:endParaRPr lang="lv-LV" altLang="lv-LV" sz="1000" dirty="0">
              <a:solidFill>
                <a:srgbClr val="244583"/>
              </a:solidFill>
              <a:ea typeface="Roboto" panose="02000000000000000000" pitchFamily="2" charset="0"/>
            </a:endParaRPr>
          </a:p>
          <a:p>
            <a:pPr eaLnBrk="1" hangingPunct="1">
              <a:lnSpc>
                <a:spcPct val="130000"/>
              </a:lnSpc>
              <a:buSzPct val="100000"/>
            </a:pPr>
            <a:endParaRPr lang="lv-LV" altLang="lv-LV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71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218BF06-EAF0-A93B-91E7-14FFA879F138}"/>
              </a:ext>
            </a:extLst>
          </p:cNvPr>
          <p:cNvSpPr txBox="1"/>
          <p:nvPr/>
        </p:nvSpPr>
        <p:spPr>
          <a:xfrm>
            <a:off x="103695" y="155684"/>
            <a:ext cx="1135929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500" b="1" dirty="0">
                <a:solidFill>
                  <a:srgbClr val="244583"/>
                </a:solidFill>
                <a:latin typeface="Arial" panose="020B0604020202020204" pitchFamily="34" charset="0"/>
              </a:rPr>
              <a:t>REĢIONA TELPISKĀ PERSPEKTĪVA – 2030 … 2050</a:t>
            </a:r>
            <a:endParaRPr lang="en-US" sz="2500" b="1" dirty="0">
              <a:solidFill>
                <a:srgbClr val="244583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3F5B40BB-3143-D2C8-B644-A2830322A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23" y="729761"/>
            <a:ext cx="10473179" cy="612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115000"/>
              </a:lnSpc>
              <a:spcAft>
                <a:spcPts val="300"/>
              </a:spcAft>
            </a:pPr>
            <a:r>
              <a:rPr lang="lv-LV" sz="1700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	</a:t>
            </a:r>
            <a:r>
              <a:rPr lang="lv-LV" sz="15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Vispārējās vadlīnijas un rekomendācijas</a:t>
            </a:r>
            <a:r>
              <a:rPr lang="lv-LV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 - grafiskā un teksta formā</a:t>
            </a:r>
            <a:r>
              <a:rPr lang="lv-LV" sz="15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. Vērstas uz pašvaldību un valsts </a:t>
            </a:r>
            <a:r>
              <a:rPr lang="lv-LV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plānošanas dokumentiem, akcentējot reģionālo dimensiju un funkcionālo risinājumu atspoguļojumu (2030):</a:t>
            </a: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endParaRPr lang="lv-LV" sz="1700" b="1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endParaRPr lang="lv-LV" sz="17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endParaRPr lang="lv-LV" sz="1700" b="1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endParaRPr lang="lv-LV" sz="17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endParaRPr lang="lv-LV" sz="1700" b="1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endParaRPr lang="lv-LV" sz="1700" b="1" dirty="0">
              <a:solidFill>
                <a:schemeClr val="accent1"/>
              </a:solidFill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endParaRPr lang="lv-LV" sz="1700" b="1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300"/>
              </a:spcAft>
            </a:pPr>
            <a:r>
              <a:rPr lang="lv-LV" sz="15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Apdzīvojuma telpiskā struktūra</a:t>
            </a:r>
            <a:r>
              <a:rPr lang="lv-LV" sz="1500" dirty="0">
                <a:solidFill>
                  <a:schemeClr val="accent1"/>
                </a:solidFill>
                <a:ea typeface="Times New Roman" panose="02020603050405020304" pitchFamily="18" charset="0"/>
              </a:rPr>
              <a:t>                </a:t>
            </a:r>
            <a:r>
              <a:rPr lang="lv-LV" sz="15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Satiksmes infrastruktūra</a:t>
            </a:r>
            <a:r>
              <a:rPr lang="lv-LV" sz="1500" dirty="0">
                <a:solidFill>
                  <a:schemeClr val="accent1"/>
                </a:solidFill>
                <a:ea typeface="Times New Roman" panose="02020603050405020304" pitchFamily="18" charset="0"/>
              </a:rPr>
              <a:t>            </a:t>
            </a:r>
            <a:r>
              <a:rPr lang="lv-LV" sz="15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Dabas teritoriju telpiskā struktūra</a:t>
            </a:r>
          </a:p>
          <a:p>
            <a:pPr algn="ctr">
              <a:lnSpc>
                <a:spcPct val="115000"/>
              </a:lnSpc>
              <a:spcAft>
                <a:spcPts val="300"/>
              </a:spcAft>
            </a:pPr>
            <a:endParaRPr lang="lv-LV" sz="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endParaRPr lang="lv-LV" sz="15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300"/>
              </a:spcAft>
            </a:pPr>
            <a:endParaRPr lang="lv-LV" sz="1700" b="1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lv-LV" sz="1500" b="1" dirty="0">
                <a:solidFill>
                  <a:srgbClr val="2F5496"/>
                </a:solidFill>
                <a:effectLst/>
                <a:ea typeface="Times New Roman" panose="02020603050405020304" pitchFamily="18" charset="0"/>
              </a:rPr>
              <a:t>                                       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endParaRPr lang="lv-LV" sz="1500" b="1" dirty="0">
              <a:solidFill>
                <a:srgbClr val="2F5496"/>
              </a:solidFill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300"/>
              </a:spcAft>
            </a:pPr>
            <a:endParaRPr lang="lv-LV" sz="1500" b="1" dirty="0">
              <a:solidFill>
                <a:srgbClr val="2F5496"/>
              </a:solidFill>
              <a:effectLst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300"/>
              </a:spcAft>
            </a:pPr>
            <a:endParaRPr lang="lv-LV" sz="1500" b="1" dirty="0">
              <a:solidFill>
                <a:srgbClr val="2F5496"/>
              </a:solidFill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300"/>
              </a:spcAft>
            </a:pPr>
            <a:endParaRPr lang="lv-LV" sz="1500" b="1" dirty="0">
              <a:solidFill>
                <a:srgbClr val="2F5496"/>
              </a:solidFill>
              <a:effectLst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lv-LV" sz="1500" b="1" dirty="0">
                <a:solidFill>
                  <a:srgbClr val="2F5496"/>
                </a:solidFill>
                <a:ea typeface="Times New Roman" panose="02020603050405020304" pitchFamily="18" charset="0"/>
              </a:rPr>
              <a:t>                                   </a:t>
            </a:r>
            <a:r>
              <a:rPr lang="lv-LV" sz="1500" b="1" dirty="0">
                <a:solidFill>
                  <a:srgbClr val="2F5496"/>
                </a:solidFill>
                <a:effectLst/>
                <a:ea typeface="Times New Roman" panose="02020603050405020304" pitchFamily="18" charset="0"/>
              </a:rPr>
              <a:t>Kompleksi attīstāmie projekti 2030    Reģiona attīstības vīzija 2050</a:t>
            </a:r>
            <a:endParaRPr lang="en-US" sz="1500" dirty="0">
              <a:effectLst/>
              <a:ea typeface="Times New Roman" panose="02020603050405020304" pitchFamily="18" charset="0"/>
            </a:endParaRPr>
          </a:p>
          <a:p>
            <a:pPr>
              <a:buSzPct val="100000"/>
            </a:pPr>
            <a:endParaRPr lang="lv-LV" altLang="lv-LV" sz="1000" dirty="0">
              <a:solidFill>
                <a:srgbClr val="244583"/>
              </a:solidFill>
              <a:ea typeface="Roboto" panose="02000000000000000000" pitchFamily="2" charset="0"/>
            </a:endParaRPr>
          </a:p>
          <a:p>
            <a:pPr eaLnBrk="1" hangingPunct="1">
              <a:lnSpc>
                <a:spcPct val="130000"/>
              </a:lnSpc>
              <a:buSzPct val="100000"/>
            </a:pPr>
            <a:endParaRPr lang="lv-LV" altLang="lv-LV" sz="1600" b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40AB1F-663B-B1F2-3A56-E59BA42F29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437" y="1485900"/>
            <a:ext cx="2564191" cy="2193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1BEA14-E5BB-A0D2-C41D-64050E60AE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719" y="1485900"/>
            <a:ext cx="2572922" cy="2193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109155-E659-BCDD-2D72-FD5735A712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931" y="1480740"/>
            <a:ext cx="2572922" cy="2198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A1E805-6305-0A7C-3DA3-9191749FFE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989" y="4105627"/>
            <a:ext cx="2560628" cy="2193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513C74-649E-EAEE-1E2B-CF19C6EBD9A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92" y="4105627"/>
            <a:ext cx="2576051" cy="21984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22524F-59FC-E319-BB88-11059A9AB07D}"/>
              </a:ext>
            </a:extLst>
          </p:cNvPr>
          <p:cNvSpPr txBox="1"/>
          <p:nvPr/>
        </p:nvSpPr>
        <p:spPr>
          <a:xfrm>
            <a:off x="8651873" y="4444739"/>
            <a:ext cx="2622584" cy="1397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lv-LV" sz="15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Risinājumi stratēģiskām attīstības teritorijām </a:t>
            </a:r>
            <a:r>
              <a:rPr lang="lv-LV" sz="15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 sadarbībai galvaspilsētas funkcionālajā telpā –</a:t>
            </a:r>
            <a:r>
              <a:rPr lang="lv-LV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ilgtermiņa redzējums </a:t>
            </a:r>
            <a:r>
              <a:rPr lang="lv-LV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(2050)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EEF047-7D9F-F9BE-65C9-B71759F888F8}"/>
              </a:ext>
            </a:extLst>
          </p:cNvPr>
          <p:cNvSpPr txBox="1"/>
          <p:nvPr/>
        </p:nvSpPr>
        <p:spPr>
          <a:xfrm>
            <a:off x="404958" y="4312011"/>
            <a:ext cx="2325879" cy="1662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5000"/>
              </a:lnSpc>
              <a:spcAft>
                <a:spcPts val="300"/>
              </a:spcAft>
            </a:pPr>
            <a:r>
              <a:rPr lang="lv-LV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</a:t>
            </a:r>
            <a:r>
              <a:rPr kumimoji="0" lang="lv-LV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omplekso risinājumu </a:t>
            </a:r>
            <a:r>
              <a:rPr kumimoji="0" lang="lv-LV" sz="15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jeb „mezgla” projektu attīstības areāli un vietas – </a:t>
            </a:r>
            <a:r>
              <a:rPr kumimoji="0" lang="lv-LV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prioritāro reģiona attīstības risinājumu lokalizācija </a:t>
            </a:r>
            <a:r>
              <a:rPr kumimoji="0" lang="lv-LV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(2030)</a:t>
            </a:r>
            <a:endParaRPr lang="lv-LV" sz="1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64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218BF06-EAF0-A93B-91E7-14FFA879F138}"/>
              </a:ext>
            </a:extLst>
          </p:cNvPr>
          <p:cNvSpPr txBox="1"/>
          <p:nvPr/>
        </p:nvSpPr>
        <p:spPr>
          <a:xfrm>
            <a:off x="142886" y="99123"/>
            <a:ext cx="60213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700" b="1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Kompleksi attīstāmie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700" b="1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projekti un vietas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2445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53979BD8-0DC0-3B4F-D54F-55360ACC2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713" y="1113155"/>
            <a:ext cx="4679666" cy="564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Stratēģija 2030 nosaka </a:t>
            </a: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komplekso risinājumu jeb „mezgla” projektu attīstības areālus un vietas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kas ataino prioritāro – reģiona galveno attīstības risinājumu lokalizāciju</a:t>
            </a: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lv-LV" sz="1600" b="1" i="0" u="none" strike="noStrike" kern="1200" cap="none" spc="0" normalizeH="0" baseline="0" noProof="0" dirty="0">
              <a:ln>
                <a:noFill/>
              </a:ln>
              <a:solidFill>
                <a:srgbClr val="244583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Integrēts redzējums – 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apdzīvojuma, mobilitātes risinājumu un dabas teritoriju sasaiste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lv-LV" sz="1600" b="1" i="0" u="none" strike="noStrike" kern="1200" cap="none" spc="0" normalizeH="0" baseline="0" noProof="0" dirty="0">
              <a:ln>
                <a:noFill/>
              </a:ln>
              <a:solidFill>
                <a:srgbClr val="244583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Attīstības centru specializācijas virzieni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lv-LV" sz="1600" b="1" i="0" u="none" strike="noStrike" kern="1200" cap="none" spc="0" normalizeH="0" baseline="0" noProof="0" dirty="0">
              <a:ln>
                <a:noFill/>
              </a:ln>
              <a:solidFill>
                <a:srgbClr val="244583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Tiek paredzētas </a:t>
            </a: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prioritāri attīstāmās reģiona teritorijas, vietas un tīkli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urbānās attīstības teritorijas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sabiedriskā transporta savienojumi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mobilitātes infrastruktūra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ražošanas attīstības teritorijas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rekreācijas, tūrisma un vides attīstības un aizsardzības infrastruktūra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izglītības, kultūras un sporta infrastruktūra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4583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lv-LV" altLang="lv-LV" sz="1600" b="1" i="0" u="none" strike="noStrike" kern="1200" cap="none" spc="0" normalizeH="0" baseline="0" noProof="0" dirty="0">
              <a:ln>
                <a:noFill/>
              </a:ln>
              <a:solidFill>
                <a:srgbClr val="244583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lv-LV" altLang="lv-LV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3EE094-8489-2AD3-A3B7-DFDF9E6F2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153" y="0"/>
            <a:ext cx="5331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99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218BF06-EAF0-A93B-91E7-14FFA879F138}"/>
              </a:ext>
            </a:extLst>
          </p:cNvPr>
          <p:cNvSpPr txBox="1"/>
          <p:nvPr/>
        </p:nvSpPr>
        <p:spPr>
          <a:xfrm>
            <a:off x="513296" y="136831"/>
            <a:ext cx="48222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700" b="1" dirty="0">
                <a:solidFill>
                  <a:srgbClr val="244583"/>
                </a:solidFill>
                <a:latin typeface="Arial" panose="020B0604020202020204" pitchFamily="34" charset="0"/>
              </a:rPr>
              <a:t>Reģiona ilgtermiņa attīstības vīzija 2050</a:t>
            </a:r>
            <a:endParaRPr lang="en-US" sz="2700" b="1" dirty="0">
              <a:solidFill>
                <a:srgbClr val="244583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3F5B40BB-3143-D2C8-B644-A2830322A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58" y="1060161"/>
            <a:ext cx="5414127" cy="503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lv-LV" sz="1600" dirty="0">
                <a:solidFill>
                  <a:srgbClr val="244583"/>
                </a:solidFill>
                <a:ea typeface="Times New Roman" panose="02020603050405020304" pitchFamily="18" charset="0"/>
              </a:rPr>
              <a:t>R</a:t>
            </a:r>
            <a:r>
              <a:rPr lang="lv-LV" sz="1600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eģiona attīstības </a:t>
            </a:r>
            <a:r>
              <a:rPr lang="lv-LV" sz="1600" b="1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idejas – </a:t>
            </a:r>
            <a:r>
              <a:rPr lang="lv-LV" sz="1600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ieguldījums </a:t>
            </a:r>
            <a:r>
              <a:rPr lang="lv-LV" sz="1600" b="1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jaunās Latvijas ilgtspējīgas attīstības stratēģijas izstrādē laikam pēc 2030.gada ... līdz pat 2050.gadam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lv-LV" sz="1600" dirty="0">
                <a:solidFill>
                  <a:srgbClr val="244583"/>
                </a:solidFill>
                <a:ea typeface="Times New Roman" panose="02020603050405020304" pitchFamily="18" charset="0"/>
              </a:rPr>
              <a:t>Pieeja – </a:t>
            </a:r>
            <a:r>
              <a:rPr lang="lv-LV" sz="1600" b="1" dirty="0">
                <a:solidFill>
                  <a:srgbClr val="244583"/>
                </a:solidFill>
                <a:ea typeface="Times New Roman" panose="02020603050405020304" pitchFamily="18" charset="0"/>
              </a:rPr>
              <a:t>galvaspilsētas reģions kā vienots veselums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lv-LV" sz="1600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Attīstības jēdziena sapratne atslēgas vārdos – </a:t>
            </a:r>
            <a:r>
              <a:rPr lang="lv-LV" sz="1500" b="1" cap="all" dirty="0">
                <a:solidFill>
                  <a:srgbClr val="47964B"/>
                </a:solidFill>
                <a:effectLst/>
                <a:ea typeface="Times New Roman" panose="02020603050405020304" pitchFamily="18" charset="0"/>
              </a:rPr>
              <a:t>pašpietiekamība, EFEKTIVITĀTE, PIELĀGOTIESspēja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lv-LV" sz="1600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Redzējums </a:t>
            </a:r>
            <a:r>
              <a:rPr lang="lv-LV" sz="1600" b="1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balstīts uz robežu ‘nojaukšanu’ un dažādu attīstības jomu integrāciju: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400" b="1" dirty="0">
                <a:solidFill>
                  <a:srgbClr val="47964B"/>
                </a:solidFill>
                <a:ea typeface="Times New Roman" panose="02020603050405020304" pitchFamily="18" charset="0"/>
              </a:rPr>
              <a:t>Klimatneitralitāte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400" b="1" dirty="0">
                <a:solidFill>
                  <a:srgbClr val="47964B"/>
                </a:solidFill>
                <a:effectLst/>
                <a:ea typeface="Times New Roman" panose="02020603050405020304" pitchFamily="18" charset="0"/>
              </a:rPr>
              <a:t>Aprites ekonomika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400" b="1" dirty="0">
                <a:solidFill>
                  <a:srgbClr val="47964B"/>
                </a:solidFill>
                <a:ea typeface="Times New Roman" panose="02020603050405020304" pitchFamily="18" charset="0"/>
              </a:rPr>
              <a:t>RMA mobilitāte un lokveida savienojumi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400" b="1" dirty="0">
                <a:solidFill>
                  <a:srgbClr val="47964B"/>
                </a:solidFill>
                <a:effectLst/>
                <a:ea typeface="Times New Roman" panose="02020603050405020304" pitchFamily="18" charset="0"/>
              </a:rPr>
              <a:t>Atjaunojamie energoresursi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400" b="1" dirty="0">
                <a:solidFill>
                  <a:srgbClr val="47964B"/>
                </a:solidFill>
                <a:ea typeface="Times New Roman" panose="02020603050405020304" pitchFamily="18" charset="0"/>
              </a:rPr>
              <a:t>Pašpietiekamības attīstības areāli – pašapgādes teritorijas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400" b="1" dirty="0">
                <a:solidFill>
                  <a:srgbClr val="47964B"/>
                </a:solidFill>
                <a:ea typeface="Times New Roman" panose="02020603050405020304" pitchFamily="18" charset="0"/>
              </a:rPr>
              <a:t>Piekrastes un iekšējo ūdensceļu tīkls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400" b="1" dirty="0">
                <a:solidFill>
                  <a:srgbClr val="47964B"/>
                </a:solidFill>
                <a:effectLst/>
                <a:ea typeface="Times New Roman" panose="02020603050405020304" pitchFamily="18" charset="0"/>
              </a:rPr>
              <a:t>Vīzija 2050 – vēlamā sasniedzamā situācija reģionā</a:t>
            </a:r>
            <a:endParaRPr lang="en-US" sz="500" dirty="0">
              <a:solidFill>
                <a:srgbClr val="244583"/>
              </a:solidFill>
              <a:effectLst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lv-LV" sz="1600" b="1" dirty="0">
              <a:solidFill>
                <a:srgbClr val="244583"/>
              </a:solidFill>
              <a:effectLst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800"/>
              </a:spcAft>
            </a:pPr>
            <a:endParaRPr lang="lv-LV" altLang="lv-LV" sz="1000" dirty="0">
              <a:solidFill>
                <a:srgbClr val="244583"/>
              </a:solidFill>
              <a:ea typeface="Roboto" panose="02000000000000000000" pitchFamily="2" charset="0"/>
            </a:endParaRPr>
          </a:p>
          <a:p>
            <a:pPr eaLnBrk="1" hangingPunct="1">
              <a:lnSpc>
                <a:spcPct val="130000"/>
              </a:lnSpc>
              <a:spcAft>
                <a:spcPts val="1800"/>
              </a:spcAft>
              <a:buSzPct val="100000"/>
            </a:pPr>
            <a:endParaRPr lang="lv-LV" altLang="lv-LV" sz="1600" b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816C0-C1CE-2FB3-DEE8-94A4BBA79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454" y="0"/>
            <a:ext cx="5331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74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218BF06-EAF0-A93B-91E7-14FFA879F138}"/>
              </a:ext>
            </a:extLst>
          </p:cNvPr>
          <p:cNvSpPr txBox="1"/>
          <p:nvPr/>
        </p:nvSpPr>
        <p:spPr>
          <a:xfrm>
            <a:off x="150825" y="393285"/>
            <a:ext cx="11293311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700" b="1" dirty="0">
                <a:solidFill>
                  <a:srgbClr val="47964B"/>
                </a:solidFill>
                <a:latin typeface="Arial" panose="020B0604020202020204" pitchFamily="34" charset="0"/>
              </a:rPr>
              <a:t>PĀRDOMĀM, IEROSINĀJUMIEM, DARBIEM</a:t>
            </a:r>
          </a:p>
          <a:p>
            <a:pPr algn="ctr"/>
            <a:endParaRPr lang="lv-LV" sz="500" b="1" dirty="0">
              <a:solidFill>
                <a:srgbClr val="47964B"/>
              </a:solidFill>
              <a:latin typeface="Arial" panose="020B0604020202020204" pitchFamily="34" charset="0"/>
            </a:endParaRPr>
          </a:p>
          <a:p>
            <a:pPr algn="ctr"/>
            <a:r>
              <a:rPr lang="lv-LV" sz="2700" b="1" dirty="0">
                <a:solidFill>
                  <a:srgbClr val="47964B"/>
                </a:solidFill>
                <a:latin typeface="Arial" panose="020B0604020202020204" pitchFamily="34" charset="0"/>
              </a:rPr>
              <a:t>jeb</a:t>
            </a:r>
          </a:p>
          <a:p>
            <a:pPr algn="ctr"/>
            <a:endParaRPr lang="lv-LV" sz="500" b="1" dirty="0">
              <a:solidFill>
                <a:srgbClr val="47964B"/>
              </a:solidFill>
              <a:latin typeface="Arial" panose="020B0604020202020204" pitchFamily="34" charset="0"/>
            </a:endParaRPr>
          </a:p>
          <a:p>
            <a:pPr algn="ctr"/>
            <a:r>
              <a:rPr lang="lv-LV" sz="2700" b="1" dirty="0">
                <a:solidFill>
                  <a:srgbClr val="47964B"/>
                </a:solidFill>
                <a:latin typeface="Arial" panose="020B0604020202020204" pitchFamily="34" charset="0"/>
              </a:rPr>
              <a:t>KĀ VARAM VĒL LABĀK?</a:t>
            </a:r>
          </a:p>
          <a:p>
            <a:pPr algn="ctr"/>
            <a:endParaRPr lang="en-US" sz="2700" b="1" dirty="0">
              <a:solidFill>
                <a:srgbClr val="47964B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3F5B40BB-3143-D2C8-B644-A2830322A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7897" y="2301500"/>
            <a:ext cx="9179169" cy="362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85750" lvl="0" indent="-285750" rtl="0">
              <a:lnSpc>
                <a:spcPct val="114000"/>
              </a:lnSpc>
              <a:spcAft>
                <a:spcPts val="1800"/>
              </a:spcAft>
              <a:buFontTx/>
              <a:buChar char="-"/>
            </a:pPr>
            <a:r>
              <a:rPr lang="lv-LV" b="1" dirty="0">
                <a:solidFill>
                  <a:srgbClr val="244583"/>
                </a:solidFill>
                <a:effectLst/>
                <a:ea typeface="Calibri" panose="020F0502020204030204" pitchFamily="34" charset="0"/>
              </a:rPr>
              <a:t>Rīgas reģiona / RMA īpašā loma un vērtības – </a:t>
            </a:r>
            <a:r>
              <a:rPr lang="lv-LV" dirty="0">
                <a:solidFill>
                  <a:srgbClr val="244583"/>
                </a:solidFill>
                <a:effectLst/>
                <a:ea typeface="Calibri" panose="020F0502020204030204" pitchFamily="34" charset="0"/>
              </a:rPr>
              <a:t>specifiskas galvaspilsētas reģiona funkcijas (īpaši mobilitātes un publisko pakalpojumu jomā)</a:t>
            </a:r>
          </a:p>
          <a:p>
            <a:pPr marL="285750" lvl="0" indent="-285750" rtl="0">
              <a:lnSpc>
                <a:spcPct val="114000"/>
              </a:lnSpc>
              <a:spcAft>
                <a:spcPts val="1800"/>
              </a:spcAft>
              <a:buFontTx/>
              <a:buChar char="-"/>
            </a:pPr>
            <a:r>
              <a:rPr lang="lv-LV" b="1" dirty="0" err="1">
                <a:solidFill>
                  <a:srgbClr val="244583"/>
                </a:solidFill>
                <a:ea typeface="Calibri" panose="020F0502020204030204" pitchFamily="34" charset="0"/>
              </a:rPr>
              <a:t>Sadarbīgas</a:t>
            </a:r>
            <a:r>
              <a:rPr lang="lv-LV" b="1" dirty="0">
                <a:solidFill>
                  <a:srgbClr val="244583"/>
                </a:solidFill>
                <a:ea typeface="Calibri" panose="020F0502020204030204" pitchFamily="34" charset="0"/>
              </a:rPr>
              <a:t> plānošanas pieeja – </a:t>
            </a:r>
            <a:r>
              <a:rPr lang="lv-LV" dirty="0">
                <a:solidFill>
                  <a:srgbClr val="244583"/>
                </a:solidFill>
                <a:ea typeface="Calibri" panose="020F0502020204030204" pitchFamily="34" charset="0"/>
              </a:rPr>
              <a:t>plašāka attīstības dalībnieku iesaiste </a:t>
            </a:r>
            <a:r>
              <a:rPr lang="lv-LV" sz="1800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(sabiedriskās organizācijas, uzņēmumi, zināšanu institūcijas, vietējās kopienas, līderi) </a:t>
            </a:r>
            <a:r>
              <a:rPr lang="lv-LV" dirty="0">
                <a:solidFill>
                  <a:srgbClr val="244583"/>
                </a:solidFill>
                <a:ea typeface="Calibri" panose="020F0502020204030204" pitchFamily="34" charset="0"/>
              </a:rPr>
              <a:t>no vietējā līdz starptautiskam mērogam</a:t>
            </a:r>
            <a:endParaRPr lang="lv-LV" dirty="0">
              <a:solidFill>
                <a:srgbClr val="244583"/>
              </a:solidFill>
              <a:effectLst/>
              <a:ea typeface="Calibri" panose="020F0502020204030204" pitchFamily="34" charset="0"/>
            </a:endParaRPr>
          </a:p>
          <a:p>
            <a:pPr marL="285750" indent="-285750">
              <a:lnSpc>
                <a:spcPct val="114000"/>
              </a:lnSpc>
              <a:spcAft>
                <a:spcPts val="1800"/>
              </a:spcAft>
              <a:buFontTx/>
              <a:buChar char="-"/>
            </a:pPr>
            <a:r>
              <a:rPr lang="lv-LV" b="1" dirty="0">
                <a:solidFill>
                  <a:srgbClr val="244583"/>
                </a:solidFill>
                <a:effectLst/>
                <a:ea typeface="Calibri" panose="020F0502020204030204" pitchFamily="34" charset="0"/>
              </a:rPr>
              <a:t>Analītiski pētnieciskās bāzes stiprināšana – </a:t>
            </a:r>
            <a:r>
              <a:rPr lang="lv-LV" dirty="0">
                <a:solidFill>
                  <a:srgbClr val="244583"/>
                </a:solidFill>
                <a:effectLst/>
                <a:ea typeface="Calibri" panose="020F0502020204030204" pitchFamily="34" charset="0"/>
              </a:rPr>
              <a:t>datos un zināšanās balstīta plānošana</a:t>
            </a:r>
          </a:p>
          <a:p>
            <a:pPr marL="285750" indent="-285750">
              <a:lnSpc>
                <a:spcPct val="114000"/>
              </a:lnSpc>
              <a:spcAft>
                <a:spcPts val="1800"/>
              </a:spcAft>
              <a:buFontTx/>
              <a:buChar char="-"/>
            </a:pPr>
            <a:r>
              <a:rPr lang="lv-LV" b="1" dirty="0">
                <a:solidFill>
                  <a:srgbClr val="244583"/>
                </a:solidFill>
                <a:ea typeface="Calibri" panose="020F0502020204030204" pitchFamily="34" charset="0"/>
              </a:rPr>
              <a:t>Instrumenti pašu kapitāla veidošanai – </a:t>
            </a:r>
            <a:r>
              <a:rPr lang="lv-LV" dirty="0">
                <a:solidFill>
                  <a:srgbClr val="244583"/>
                </a:solidFill>
                <a:ea typeface="Calibri" panose="020F0502020204030204" pitchFamily="34" charset="0"/>
              </a:rPr>
              <a:t>PFIF ‘alternatīvu’ radīšana, IIEN balansēšana (princips dzīvesvieta – darbavieta), UIN loma pašvaldību ienākumos, reģionālais fonds – reģionāla mēroga vajadzību risināšanai </a:t>
            </a:r>
            <a:endParaRPr lang="en-US" dirty="0">
              <a:solidFill>
                <a:srgbClr val="244583"/>
              </a:solidFill>
              <a:effectLst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lv-LV" sz="1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8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1600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  <a:p>
            <a:pPr>
              <a:buSzPct val="100000"/>
            </a:pPr>
            <a:endParaRPr lang="lv-LV" altLang="lv-LV" sz="1000" dirty="0">
              <a:solidFill>
                <a:srgbClr val="244583"/>
              </a:solidFill>
              <a:ea typeface="Roboto" panose="02000000000000000000" pitchFamily="2" charset="0"/>
            </a:endParaRPr>
          </a:p>
          <a:p>
            <a:pPr eaLnBrk="1" hangingPunct="1">
              <a:lnSpc>
                <a:spcPct val="130000"/>
              </a:lnSpc>
              <a:buSzPct val="100000"/>
            </a:pPr>
            <a:endParaRPr lang="lv-LV" altLang="lv-LV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426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166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617D17FB-975C-487E-8519-38E547609E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386947" cy="6858478"/>
          </a:xfrm>
          <a:custGeom>
            <a:avLst/>
            <a:gdLst>
              <a:gd name="connsiteX0" fmla="*/ 433167 w 6386947"/>
              <a:gd name="connsiteY0" fmla="*/ 0 h 6858478"/>
              <a:gd name="connsiteX1" fmla="*/ 2138767 w 6386947"/>
              <a:gd name="connsiteY1" fmla="*/ 0 h 6858478"/>
              <a:gd name="connsiteX2" fmla="*/ 3204995 w 6386947"/>
              <a:gd name="connsiteY2" fmla="*/ 0 h 6858478"/>
              <a:gd name="connsiteX3" fmla="*/ 3210572 w 6386947"/>
              <a:gd name="connsiteY3" fmla="*/ 0 h 6858478"/>
              <a:gd name="connsiteX4" fmla="*/ 6386947 w 6386947"/>
              <a:gd name="connsiteY4" fmla="*/ 6858478 h 6858478"/>
              <a:gd name="connsiteX5" fmla="*/ 1832610 w 6386947"/>
              <a:gd name="connsiteY5" fmla="*/ 6858478 h 6858478"/>
              <a:gd name="connsiteX6" fmla="*/ 433167 w 6386947"/>
              <a:gd name="connsiteY6" fmla="*/ 6858478 h 6858478"/>
              <a:gd name="connsiteX7" fmla="*/ 0 w 6386947"/>
              <a:gd name="connsiteY7" fmla="*/ 6858478 h 6858478"/>
              <a:gd name="connsiteX8" fmla="*/ 0 w 6386947"/>
              <a:gd name="connsiteY8" fmla="*/ 478 h 6858478"/>
              <a:gd name="connsiteX9" fmla="*/ 433167 w 6386947"/>
              <a:gd name="connsiteY9" fmla="*/ 478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86947" h="6858478">
                <a:moveTo>
                  <a:pt x="433167" y="0"/>
                </a:moveTo>
                <a:lnTo>
                  <a:pt x="2138767" y="0"/>
                </a:lnTo>
                <a:lnTo>
                  <a:pt x="3204995" y="0"/>
                </a:lnTo>
                <a:lnTo>
                  <a:pt x="3210572" y="0"/>
                </a:lnTo>
                <a:lnTo>
                  <a:pt x="6386947" y="6858478"/>
                </a:lnTo>
                <a:lnTo>
                  <a:pt x="1832610" y="6858478"/>
                </a:lnTo>
                <a:lnTo>
                  <a:pt x="433167" y="6858478"/>
                </a:lnTo>
                <a:lnTo>
                  <a:pt x="0" y="6858478"/>
                </a:lnTo>
                <a:lnTo>
                  <a:pt x="0" y="478"/>
                </a:lnTo>
                <a:lnTo>
                  <a:pt x="433167" y="478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3E103993-7EC7-9620-B7E4-652E789D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86650" y="6189446"/>
            <a:ext cx="4705350" cy="66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1F4A3D-DD8D-F6DF-E912-398567C13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12" y="136928"/>
            <a:ext cx="2285499" cy="8030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8CBCF9-5738-0EA8-0394-F526EA4EB01F}"/>
              </a:ext>
            </a:extLst>
          </p:cNvPr>
          <p:cNvSpPr txBox="1"/>
          <p:nvPr/>
        </p:nvSpPr>
        <p:spPr>
          <a:xfrm>
            <a:off x="6279010" y="4153567"/>
            <a:ext cx="5869897" cy="718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8575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PALDIES !</a:t>
            </a:r>
          </a:p>
        </p:txBody>
      </p:sp>
      <p:pic>
        <p:nvPicPr>
          <p:cNvPr id="25" name="Picture 24" descr="Map&#10;&#10;Description automatically generated">
            <a:extLst>
              <a:ext uri="{FF2B5EF4-FFF2-40B4-BE49-F238E27FC236}">
                <a16:creationId xmlns:a16="http://schemas.microsoft.com/office/drawing/2014/main" id="{B25ED548-DB1F-0CA2-70B2-5BC47AD922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319" y="946887"/>
            <a:ext cx="4511281" cy="2651318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9C0EA06-DDDF-04FF-E7B0-8483EFEB9964}"/>
              </a:ext>
            </a:extLst>
          </p:cNvPr>
          <p:cNvSpPr/>
          <p:nvPr/>
        </p:nvSpPr>
        <p:spPr>
          <a:xfrm>
            <a:off x="183" y="-478"/>
            <a:ext cx="6400800" cy="6862707"/>
          </a:xfrm>
          <a:custGeom>
            <a:avLst/>
            <a:gdLst>
              <a:gd name="connsiteX0" fmla="*/ 0 w 6400800"/>
              <a:gd name="connsiteY0" fmla="*/ 6858000 h 6858000"/>
              <a:gd name="connsiteX1" fmla="*/ 6400800 w 6400800"/>
              <a:gd name="connsiteY1" fmla="*/ 6858000 h 6858000"/>
              <a:gd name="connsiteX2" fmla="*/ 3209925 w 6400800"/>
              <a:gd name="connsiteY2" fmla="*/ 0 h 6858000"/>
              <a:gd name="connsiteX3" fmla="*/ 0 w 6400800"/>
              <a:gd name="connsiteY3" fmla="*/ 0 h 6858000"/>
              <a:gd name="connsiteX4" fmla="*/ 0 w 64008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0800" h="6858000">
                <a:moveTo>
                  <a:pt x="0" y="6858000"/>
                </a:moveTo>
                <a:lnTo>
                  <a:pt x="6400800" y="6858000"/>
                </a:lnTo>
                <a:lnTo>
                  <a:pt x="320992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66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3CB14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23EB8E-9CF5-EE5E-5016-5B5234E85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753" y="4839268"/>
            <a:ext cx="3624453" cy="1684455"/>
          </a:xfrm>
        </p:spPr>
        <p:txBody>
          <a:bodyPr anchor="t">
            <a:noAutofit/>
          </a:bodyPr>
          <a:lstStyle/>
          <a:p>
            <a:pPr algn="l">
              <a:lnSpc>
                <a:spcPct val="120000"/>
              </a:lnSpc>
            </a:pPr>
            <a:r>
              <a:rPr lang="lv-LV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Rūdolfs Cimdiņš</a:t>
            </a:r>
            <a:br>
              <a:rPr lang="lv-LV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lv-LV" sz="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lv-LV" sz="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lv-LV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Rīgas plānošanas reģions</a:t>
            </a:r>
            <a:r>
              <a:rPr lang="lv-LV" sz="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lv-LV" sz="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lv-LV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Telpiskās plānošanas nodaļa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lv-LV" sz="1200" dirty="0">
                <a:solidFill>
                  <a:srgbClr val="3CB1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rudolfs.cimdins@rpr.gov.lv</a:t>
            </a:r>
            <a:r>
              <a:rPr lang="lv-LV" sz="1200" dirty="0">
                <a:solidFill>
                  <a:srgbClr val="3CB1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lv-LV" sz="1200" dirty="0">
                <a:solidFill>
                  <a:srgbClr val="3CB1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lv-LV" sz="1200" dirty="0">
                <a:solidFill>
                  <a:srgbClr val="3CB1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www.rpr.gov.lv</a:t>
            </a:r>
            <a:r>
              <a:rPr lang="lv-LV" sz="1200" dirty="0">
                <a:solidFill>
                  <a:srgbClr val="3CB1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lv-LV" sz="1600" dirty="0">
              <a:solidFill>
                <a:srgbClr val="3CB14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935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C8A60AE-21E4-4ACA-B933-9A1AEF92B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1968" y="1334439"/>
            <a:ext cx="4191973" cy="262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" name="Google Shape;259;p37"/>
          <p:cNvSpPr txBox="1"/>
          <p:nvPr/>
        </p:nvSpPr>
        <p:spPr>
          <a:xfrm>
            <a:off x="7656707" y="3648874"/>
            <a:ext cx="608404" cy="43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01.07.2021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9323C392-8868-4902-9B5F-47634DE5F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65" y="815266"/>
            <a:ext cx="10927715" cy="32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0975" indent="-180975"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500" b="1" i="0" u="none" strike="noStrike" kern="1200" cap="none" spc="0" normalizeH="0" baseline="0" noProof="0" dirty="0">
                <a:ln>
                  <a:noFill/>
                </a:ln>
                <a:solidFill>
                  <a:srgbClr val="455F5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</a:t>
            </a:r>
            <a:r>
              <a:rPr kumimoji="0" lang="lv-LV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‘Rīcības plāns Rīgas metropoles areāla attīstībai’                            ATR un Plānošanas reģionu robežu maiņa</a:t>
            </a:r>
            <a:endParaRPr kumimoji="0" lang="lv-LV" sz="3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E84716-4352-71BE-D766-A52C82A923B2}"/>
              </a:ext>
            </a:extLst>
          </p:cNvPr>
          <p:cNvSpPr txBox="1"/>
          <p:nvPr/>
        </p:nvSpPr>
        <p:spPr>
          <a:xfrm>
            <a:off x="131975" y="176129"/>
            <a:ext cx="1134044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500" b="1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REĢIONĀLA LĪMEŅA PLĀNU IZSTRĀDES FONS – PĀRMAIŅU PROCESI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2445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8459-1B85-B993-4DC3-3E7747374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25" y="1171887"/>
            <a:ext cx="4701886" cy="5640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F00BC7-C30D-554D-3622-F66791D371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292607"/>
            <a:ext cx="4191973" cy="2462225"/>
          </a:xfrm>
          <a:prstGeom prst="rect">
            <a:avLst/>
          </a:prstGeom>
        </p:spPr>
      </p:pic>
      <p:sp>
        <p:nvSpPr>
          <p:cNvPr id="6" name="Google Shape;258;p37">
            <a:extLst>
              <a:ext uri="{FF2B5EF4-FFF2-40B4-BE49-F238E27FC236}">
                <a16:creationId xmlns:a16="http://schemas.microsoft.com/office/drawing/2014/main" id="{EB09FC0D-6EAD-02AD-4072-ADA88FC1F307}"/>
              </a:ext>
            </a:extLst>
          </p:cNvPr>
          <p:cNvSpPr/>
          <p:nvPr/>
        </p:nvSpPr>
        <p:spPr>
          <a:xfrm rot="16200000">
            <a:off x="7573268" y="3457166"/>
            <a:ext cx="776411" cy="894474"/>
          </a:xfrm>
          <a:prstGeom prst="stripedRightArrow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>
            <a:extLst>
              <a:ext uri="{FF2B5EF4-FFF2-40B4-BE49-F238E27FC236}">
                <a16:creationId xmlns:a16="http://schemas.microsoft.com/office/drawing/2014/main" id="{366E7094-70FD-4F87-8473-E6EA05D6A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37" y="1048722"/>
            <a:ext cx="5868515" cy="509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altLang="lv-LV" sz="1700" b="1" i="0" u="none" strike="noStrike" kern="1200" cap="none" spc="0" normalizeH="0" baseline="0" noProof="0" dirty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Iekšējie apstākļi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lv-LV" altLang="lv-LV" sz="3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altLang="lv-LV" sz="15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Jauns </a:t>
            </a:r>
            <a:r>
              <a:rPr kumimoji="0" lang="lv-LV" altLang="lv-LV" sz="1500" b="1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teritoriālais fokuss</a:t>
            </a:r>
            <a:r>
              <a:rPr kumimoji="0" lang="lv-LV" altLang="lv-LV" sz="15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– plānošanas reģionu robežu maiņa</a:t>
            </a:r>
            <a:endParaRPr kumimoji="0" lang="lv-LV" altLang="lv-LV" sz="1500" b="1" i="0" u="none" strike="noStrike" kern="1200" cap="none" spc="0" normalizeH="0" baseline="0" noProof="0" dirty="0">
              <a:ln>
                <a:noFill/>
              </a:ln>
              <a:solidFill>
                <a:srgbClr val="244583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lv-LV" altLang="lv-LV" sz="1000" b="0" i="0" u="none" strike="noStrike" kern="1200" cap="none" spc="0" normalizeH="0" baseline="0" noProof="0" dirty="0">
              <a:ln>
                <a:noFill/>
              </a:ln>
              <a:solidFill>
                <a:srgbClr val="244583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altLang="lv-LV" sz="1500" b="1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RPR</a:t>
            </a:r>
            <a:r>
              <a:rPr kumimoji="0" lang="lv-LV" altLang="lv-LV" sz="15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lv-LV" altLang="lv-LV" sz="1500" b="1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attīstības</a:t>
            </a:r>
            <a:r>
              <a:rPr kumimoji="0" lang="lv-LV" altLang="lv-LV" sz="15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lv-LV" altLang="lv-LV" sz="1500" b="1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dalībnieku sastāvs</a:t>
            </a:r>
            <a:r>
              <a:rPr kumimoji="0" lang="lv-LV" altLang="lv-LV" sz="15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– no 30 uz 9 pašvaldībām</a:t>
            </a:r>
            <a:endParaRPr kumimoji="0" lang="lv-LV" altLang="lv-LV" sz="1500" b="1" i="0" u="none" strike="noStrike" kern="1200" cap="none" spc="0" normalizeH="0" baseline="0" noProof="0" dirty="0">
              <a:ln>
                <a:noFill/>
              </a:ln>
              <a:solidFill>
                <a:srgbClr val="244583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lv-LV" altLang="lv-LV" sz="1000" b="0" i="0" u="none" strike="noStrike" kern="1200" cap="none" spc="0" normalizeH="0" baseline="0" noProof="0" dirty="0">
              <a:ln>
                <a:noFill/>
              </a:ln>
              <a:solidFill>
                <a:srgbClr val="244583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altLang="lv-LV" sz="1500" b="1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Attīstības fokuss </a:t>
            </a:r>
            <a:r>
              <a:rPr kumimoji="0" lang="lv-LV" altLang="lv-LV" sz="15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– Rīgas metropoles areāla (RMA) kodols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lv-LV" altLang="lv-LV" sz="1000" b="0" i="0" u="none" strike="noStrike" kern="1200" cap="none" spc="0" normalizeH="0" baseline="0" noProof="0" dirty="0">
              <a:ln>
                <a:noFill/>
              </a:ln>
              <a:solidFill>
                <a:srgbClr val="244583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altLang="lv-LV" sz="15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Plānošanas reģions </a:t>
            </a:r>
            <a:r>
              <a:rPr kumimoji="0" lang="lv-LV" altLang="lv-LV" sz="1500" b="1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vs</a:t>
            </a:r>
            <a:r>
              <a:rPr kumimoji="0" lang="lv-LV" altLang="lv-LV" sz="15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Funkcionālais reģions</a:t>
            </a:r>
            <a:endParaRPr kumimoji="0" lang="lv-LV" altLang="lv-LV" sz="1500" i="0" u="none" strike="noStrike" kern="1200" cap="none" spc="0" normalizeH="0" baseline="0" noProof="0" dirty="0">
              <a:ln>
                <a:noFill/>
              </a:ln>
              <a:solidFill>
                <a:srgbClr val="244583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lv-LV" altLang="lv-LV" sz="1000" b="0" i="0" u="none" strike="noStrike" kern="1200" cap="none" spc="0" normalizeH="0" baseline="0" noProof="0" dirty="0">
              <a:ln>
                <a:noFill/>
              </a:ln>
              <a:solidFill>
                <a:srgbClr val="244583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altLang="lv-LV" sz="15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RPR ‘nenosedz’ visu RMA kodola teritoriju</a:t>
            </a:r>
            <a:endParaRPr kumimoji="0" lang="lv-LV" altLang="lv-LV" sz="1500" b="1" i="0" u="none" strike="noStrike" kern="1200" cap="none" spc="0" normalizeH="0" baseline="0" noProof="0" dirty="0">
              <a:ln>
                <a:noFill/>
              </a:ln>
              <a:solidFill>
                <a:srgbClr val="244583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lv-LV" altLang="lv-LV" sz="1000" b="0" i="0" u="none" strike="noStrike" kern="1200" cap="none" spc="0" normalizeH="0" baseline="0" noProof="0" dirty="0">
              <a:ln>
                <a:noFill/>
              </a:ln>
              <a:solidFill>
                <a:srgbClr val="244583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altLang="lv-LV" sz="15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Reģionāla mēroga jautājumi – </a:t>
            </a:r>
            <a:r>
              <a:rPr kumimoji="0" lang="lv-LV" altLang="lv-LV" sz="1500" b="1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plānošana pāri reģiona robežām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lv-LV" altLang="lv-LV" sz="800" b="1" i="0" u="none" strike="noStrike" kern="1200" cap="none" spc="0" normalizeH="0" baseline="0" noProof="0" dirty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altLang="lv-LV" sz="1700" b="1" i="0" u="none" strike="noStrike" kern="1200" cap="none" spc="0" normalizeH="0" baseline="0" noProof="0" dirty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Ārējie apstākļi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lv-LV" altLang="lv-LV" sz="3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altLang="lv-LV" sz="15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Jauns plānošanas periods 2021-2027 un </a:t>
            </a:r>
            <a:r>
              <a:rPr kumimoji="0" lang="lv-LV" altLang="lv-LV" sz="1500" b="1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jauni ES uzstādījumi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lv-LV" altLang="lv-LV" sz="1000" b="1" i="0" u="none" strike="noStrike" kern="1200" cap="none" spc="0" normalizeH="0" baseline="0" noProof="0" dirty="0">
              <a:ln>
                <a:noFill/>
              </a:ln>
              <a:solidFill>
                <a:srgbClr val="244583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altLang="lv-LV" sz="1500" b="1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Pandēmijas periods</a:t>
            </a:r>
            <a:r>
              <a:rPr kumimoji="0" lang="lv-LV" altLang="lv-LV" sz="15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– pielāgošanās, jaunu risinājumu meklējumi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lv-LV" altLang="lv-LV" sz="1000" b="0" i="0" u="none" strike="noStrike" kern="1200" cap="none" spc="0" normalizeH="0" baseline="0" noProof="0" dirty="0">
              <a:ln>
                <a:noFill/>
              </a:ln>
              <a:solidFill>
                <a:srgbClr val="244583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lv-LV" altLang="lv-LV" sz="1500" b="1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Ģeopolitiskā pārkārtošanās</a:t>
            </a:r>
            <a:r>
              <a:rPr kumimoji="0" lang="lv-LV" altLang="lv-LV" sz="1500" b="0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– militārā eskalācija, drošība kā prioritāte, enerģētiskā un resursu neatkarība, pašpietiekamības nodrošināšanas jautājumi, dzīves dārdzība, starptautiskās sadarbības virzienu pārskatīšana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lv-LV" altLang="lv-LV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Google Shape;271;p38" descr="Map&#10;&#10;Description automatically generated">
            <a:extLst>
              <a:ext uri="{FF2B5EF4-FFF2-40B4-BE49-F238E27FC236}">
                <a16:creationId xmlns:a16="http://schemas.microsoft.com/office/drawing/2014/main" id="{EE19FA89-2E46-4B35-9A50-FB3EBC1CC10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24270" y="-1"/>
            <a:ext cx="6001838" cy="686179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60;p3">
            <a:extLst>
              <a:ext uri="{FF2B5EF4-FFF2-40B4-BE49-F238E27FC236}">
                <a16:creationId xmlns:a16="http://schemas.microsoft.com/office/drawing/2014/main" id="{914DF898-B611-429E-BF61-FDB891FF0E3C}"/>
              </a:ext>
            </a:extLst>
          </p:cNvPr>
          <p:cNvSpPr/>
          <p:nvPr/>
        </p:nvSpPr>
        <p:spPr>
          <a:xfrm>
            <a:off x="8163590" y="2152804"/>
            <a:ext cx="2828954" cy="2284301"/>
          </a:xfrm>
          <a:custGeom>
            <a:avLst/>
            <a:gdLst>
              <a:gd name="connsiteX0" fmla="*/ 117008 w 2660861"/>
              <a:gd name="connsiteY0" fmla="*/ 1248091 h 2168021"/>
              <a:gd name="connsiteX1" fmla="*/ 21668 w 2660861"/>
              <a:gd name="connsiteY1" fmla="*/ 1295761 h 2168021"/>
              <a:gd name="connsiteX2" fmla="*/ 13001 w 2660861"/>
              <a:gd name="connsiteY2" fmla="*/ 1326096 h 2168021"/>
              <a:gd name="connsiteX3" fmla="*/ 0 w 2660861"/>
              <a:gd name="connsiteY3" fmla="*/ 1352098 h 2168021"/>
              <a:gd name="connsiteX4" fmla="*/ 17335 w 2660861"/>
              <a:gd name="connsiteY4" fmla="*/ 1369433 h 2168021"/>
              <a:gd name="connsiteX5" fmla="*/ 8667 w 2660861"/>
              <a:gd name="connsiteY5" fmla="*/ 1399769 h 2168021"/>
              <a:gd name="connsiteX6" fmla="*/ 47670 w 2660861"/>
              <a:gd name="connsiteY6" fmla="*/ 1399769 h 2168021"/>
              <a:gd name="connsiteX7" fmla="*/ 47670 w 2660861"/>
              <a:gd name="connsiteY7" fmla="*/ 1508110 h 2168021"/>
              <a:gd name="connsiteX8" fmla="*/ 108341 w 2660861"/>
              <a:gd name="connsiteY8" fmla="*/ 1495109 h 2168021"/>
              <a:gd name="connsiteX9" fmla="*/ 203681 w 2660861"/>
              <a:gd name="connsiteY9" fmla="*/ 1499442 h 2168021"/>
              <a:gd name="connsiteX10" fmla="*/ 229683 w 2660861"/>
              <a:gd name="connsiteY10" fmla="*/ 1529778 h 2168021"/>
              <a:gd name="connsiteX11" fmla="*/ 247018 w 2660861"/>
              <a:gd name="connsiteY11" fmla="*/ 1512443 h 2168021"/>
              <a:gd name="connsiteX12" fmla="*/ 281687 w 2660861"/>
              <a:gd name="connsiteY12" fmla="*/ 1534112 h 2168021"/>
              <a:gd name="connsiteX13" fmla="*/ 381361 w 2660861"/>
              <a:gd name="connsiteY13" fmla="*/ 1607784 h 2168021"/>
              <a:gd name="connsiteX14" fmla="*/ 385695 w 2660861"/>
              <a:gd name="connsiteY14" fmla="*/ 1685789 h 2168021"/>
              <a:gd name="connsiteX15" fmla="*/ 476701 w 2660861"/>
              <a:gd name="connsiteY15" fmla="*/ 1768129 h 2168021"/>
              <a:gd name="connsiteX16" fmla="*/ 455033 w 2660861"/>
              <a:gd name="connsiteY16" fmla="*/ 1867803 h 2168021"/>
              <a:gd name="connsiteX17" fmla="*/ 446366 w 2660861"/>
              <a:gd name="connsiteY17" fmla="*/ 1954476 h 2168021"/>
              <a:gd name="connsiteX18" fmla="*/ 520038 w 2660861"/>
              <a:gd name="connsiteY18" fmla="*/ 1984811 h 2168021"/>
              <a:gd name="connsiteX19" fmla="*/ 585043 w 2660861"/>
              <a:gd name="connsiteY19" fmla="*/ 1967477 h 2168021"/>
              <a:gd name="connsiteX20" fmla="*/ 619712 w 2660861"/>
              <a:gd name="connsiteY20" fmla="*/ 1928474 h 2168021"/>
              <a:gd name="connsiteX21" fmla="*/ 702051 w 2660861"/>
              <a:gd name="connsiteY21" fmla="*/ 1937141 h 2168021"/>
              <a:gd name="connsiteX22" fmla="*/ 732387 w 2660861"/>
              <a:gd name="connsiteY22" fmla="*/ 1924140 h 2168021"/>
              <a:gd name="connsiteX23" fmla="*/ 736720 w 2660861"/>
              <a:gd name="connsiteY23" fmla="*/ 1976144 h 2168021"/>
              <a:gd name="connsiteX24" fmla="*/ 836394 w 2660861"/>
              <a:gd name="connsiteY24" fmla="*/ 1967477 h 2168021"/>
              <a:gd name="connsiteX25" fmla="*/ 858062 w 2660861"/>
              <a:gd name="connsiteY25" fmla="*/ 2019480 h 2168021"/>
              <a:gd name="connsiteX26" fmla="*/ 858062 w 2660861"/>
              <a:gd name="connsiteY26" fmla="*/ 2075818 h 2168021"/>
              <a:gd name="connsiteX27" fmla="*/ 914400 w 2660861"/>
              <a:gd name="connsiteY27" fmla="*/ 2075818 h 2168021"/>
              <a:gd name="connsiteX28" fmla="*/ 970737 w 2660861"/>
              <a:gd name="connsiteY28" fmla="*/ 2084485 h 2168021"/>
              <a:gd name="connsiteX29" fmla="*/ 992406 w 2660861"/>
              <a:gd name="connsiteY29" fmla="*/ 2097486 h 2168021"/>
              <a:gd name="connsiteX30" fmla="*/ 992406 w 2660861"/>
              <a:gd name="connsiteY30" fmla="*/ 2097486 h 2168021"/>
              <a:gd name="connsiteX31" fmla="*/ 1066078 w 2660861"/>
              <a:gd name="connsiteY31" fmla="*/ 2145156 h 2168021"/>
              <a:gd name="connsiteX32" fmla="*/ 1082454 w 2660861"/>
              <a:gd name="connsiteY32" fmla="*/ 2168021 h 2168021"/>
              <a:gd name="connsiteX33" fmla="*/ 1122415 w 2660861"/>
              <a:gd name="connsiteY33" fmla="*/ 2132155 h 2168021"/>
              <a:gd name="connsiteX34" fmla="*/ 1113748 w 2660861"/>
              <a:gd name="connsiteY34" fmla="*/ 2106153 h 2168021"/>
              <a:gd name="connsiteX35" fmla="*/ 1139750 w 2660861"/>
              <a:gd name="connsiteY35" fmla="*/ 2093152 h 2168021"/>
              <a:gd name="connsiteX36" fmla="*/ 1196087 w 2660861"/>
              <a:gd name="connsiteY36" fmla="*/ 2093152 h 2168021"/>
              <a:gd name="connsiteX37" fmla="*/ 1235090 w 2660861"/>
              <a:gd name="connsiteY37" fmla="*/ 2071484 h 2168021"/>
              <a:gd name="connsiteX38" fmla="*/ 1248091 w 2660861"/>
              <a:gd name="connsiteY38" fmla="*/ 2058483 h 2168021"/>
              <a:gd name="connsiteX39" fmla="*/ 1282760 w 2660861"/>
              <a:gd name="connsiteY39" fmla="*/ 2110487 h 2168021"/>
              <a:gd name="connsiteX40" fmla="*/ 1334764 w 2660861"/>
              <a:gd name="connsiteY40" fmla="*/ 2119154 h 2168021"/>
              <a:gd name="connsiteX41" fmla="*/ 1334764 w 2660861"/>
              <a:gd name="connsiteY41" fmla="*/ 2119154 h 2168021"/>
              <a:gd name="connsiteX42" fmla="*/ 1417103 w 2660861"/>
              <a:gd name="connsiteY42" fmla="*/ 2166824 h 2168021"/>
              <a:gd name="connsiteX43" fmla="*/ 1434438 w 2660861"/>
              <a:gd name="connsiteY43" fmla="*/ 2166824 h 2168021"/>
              <a:gd name="connsiteX44" fmla="*/ 1430104 w 2660861"/>
              <a:gd name="connsiteY44" fmla="*/ 2153824 h 2168021"/>
              <a:gd name="connsiteX45" fmla="*/ 1482108 w 2660861"/>
              <a:gd name="connsiteY45" fmla="*/ 2123488 h 2168021"/>
              <a:gd name="connsiteX46" fmla="*/ 1521111 w 2660861"/>
              <a:gd name="connsiteY46" fmla="*/ 2127822 h 2168021"/>
              <a:gd name="connsiteX47" fmla="*/ 1612117 w 2660861"/>
              <a:gd name="connsiteY47" fmla="*/ 2036815 h 2168021"/>
              <a:gd name="connsiteX48" fmla="*/ 1668455 w 2660861"/>
              <a:gd name="connsiteY48" fmla="*/ 1997812 h 2168021"/>
              <a:gd name="connsiteX49" fmla="*/ 1685789 w 2660861"/>
              <a:gd name="connsiteY49" fmla="*/ 1919806 h 2168021"/>
              <a:gd name="connsiteX50" fmla="*/ 1690123 w 2660861"/>
              <a:gd name="connsiteY50" fmla="*/ 1841801 h 2168021"/>
              <a:gd name="connsiteX51" fmla="*/ 1672789 w 2660861"/>
              <a:gd name="connsiteY51" fmla="*/ 1763795 h 2168021"/>
              <a:gd name="connsiteX52" fmla="*/ 1599117 w 2660861"/>
              <a:gd name="connsiteY52" fmla="*/ 1716125 h 2168021"/>
              <a:gd name="connsiteX53" fmla="*/ 1551446 w 2660861"/>
              <a:gd name="connsiteY53" fmla="*/ 1651120 h 2168021"/>
              <a:gd name="connsiteX54" fmla="*/ 1547113 w 2660861"/>
              <a:gd name="connsiteY54" fmla="*/ 1616451 h 2168021"/>
              <a:gd name="connsiteX55" fmla="*/ 1555780 w 2660861"/>
              <a:gd name="connsiteY55" fmla="*/ 1508110 h 2168021"/>
              <a:gd name="connsiteX56" fmla="*/ 1594783 w 2660861"/>
              <a:gd name="connsiteY56" fmla="*/ 1495109 h 2168021"/>
              <a:gd name="connsiteX57" fmla="*/ 1616451 w 2660861"/>
              <a:gd name="connsiteY57" fmla="*/ 1573115 h 2168021"/>
              <a:gd name="connsiteX58" fmla="*/ 1655454 w 2660861"/>
              <a:gd name="connsiteY58" fmla="*/ 1477774 h 2168021"/>
              <a:gd name="connsiteX59" fmla="*/ 1724792 w 2660861"/>
              <a:gd name="connsiteY59" fmla="*/ 1477774 h 2168021"/>
              <a:gd name="connsiteX60" fmla="*/ 1768129 w 2660861"/>
              <a:gd name="connsiteY60" fmla="*/ 1516777 h 2168021"/>
              <a:gd name="connsiteX61" fmla="*/ 2002146 w 2660861"/>
              <a:gd name="connsiteY61" fmla="*/ 1477774 h 2168021"/>
              <a:gd name="connsiteX62" fmla="*/ 2002146 w 2660861"/>
              <a:gd name="connsiteY62" fmla="*/ 1451772 h 2168021"/>
              <a:gd name="connsiteX63" fmla="*/ 2041149 w 2660861"/>
              <a:gd name="connsiteY63" fmla="*/ 1443105 h 2168021"/>
              <a:gd name="connsiteX64" fmla="*/ 2119154 w 2660861"/>
              <a:gd name="connsiteY64" fmla="*/ 1360766 h 2168021"/>
              <a:gd name="connsiteX65" fmla="*/ 2270832 w 2660861"/>
              <a:gd name="connsiteY65" fmla="*/ 1391101 h 2168021"/>
              <a:gd name="connsiteX66" fmla="*/ 2314169 w 2660861"/>
              <a:gd name="connsiteY66" fmla="*/ 1356432 h 2168021"/>
              <a:gd name="connsiteX67" fmla="*/ 2348838 w 2660861"/>
              <a:gd name="connsiteY67" fmla="*/ 1339097 h 2168021"/>
              <a:gd name="connsiteX68" fmla="*/ 2431177 w 2660861"/>
              <a:gd name="connsiteY68" fmla="*/ 1369433 h 2168021"/>
              <a:gd name="connsiteX69" fmla="*/ 2452845 w 2660861"/>
              <a:gd name="connsiteY69" fmla="*/ 1343431 h 2168021"/>
              <a:gd name="connsiteX70" fmla="*/ 2504849 w 2660861"/>
              <a:gd name="connsiteY70" fmla="*/ 1365099 h 2168021"/>
              <a:gd name="connsiteX71" fmla="*/ 2578521 w 2660861"/>
              <a:gd name="connsiteY71" fmla="*/ 1326096 h 2168021"/>
              <a:gd name="connsiteX72" fmla="*/ 2647860 w 2660861"/>
              <a:gd name="connsiteY72" fmla="*/ 1339097 h 2168021"/>
              <a:gd name="connsiteX73" fmla="*/ 2660861 w 2660861"/>
              <a:gd name="connsiteY73" fmla="*/ 1287094 h 2168021"/>
              <a:gd name="connsiteX74" fmla="*/ 2647860 w 2660861"/>
              <a:gd name="connsiteY74" fmla="*/ 1217755 h 2168021"/>
              <a:gd name="connsiteX75" fmla="*/ 2639192 w 2660861"/>
              <a:gd name="connsiteY75" fmla="*/ 1157084 h 2168021"/>
              <a:gd name="connsiteX76" fmla="*/ 2634859 w 2660861"/>
              <a:gd name="connsiteY76" fmla="*/ 1083412 h 2168021"/>
              <a:gd name="connsiteX77" fmla="*/ 2574188 w 2660861"/>
              <a:gd name="connsiteY77" fmla="*/ 983738 h 2168021"/>
              <a:gd name="connsiteX78" fmla="*/ 2656527 w 2660861"/>
              <a:gd name="connsiteY78" fmla="*/ 953403 h 2168021"/>
              <a:gd name="connsiteX79" fmla="*/ 2630525 w 2660861"/>
              <a:gd name="connsiteY79" fmla="*/ 914400 h 2168021"/>
              <a:gd name="connsiteX80" fmla="*/ 2587189 w 2660861"/>
              <a:gd name="connsiteY80" fmla="*/ 853729 h 2168021"/>
              <a:gd name="connsiteX81" fmla="*/ 2556853 w 2660861"/>
              <a:gd name="connsiteY81" fmla="*/ 819060 h 2168021"/>
              <a:gd name="connsiteX82" fmla="*/ 2470180 w 2660861"/>
              <a:gd name="connsiteY82" fmla="*/ 810392 h 2168021"/>
              <a:gd name="connsiteX83" fmla="*/ 2400842 w 2660861"/>
              <a:gd name="connsiteY83" fmla="*/ 810392 h 2168021"/>
              <a:gd name="connsiteX84" fmla="*/ 2374840 w 2660861"/>
              <a:gd name="connsiteY84" fmla="*/ 767056 h 2168021"/>
              <a:gd name="connsiteX85" fmla="*/ 2396508 w 2660861"/>
              <a:gd name="connsiteY85" fmla="*/ 706385 h 2168021"/>
              <a:gd name="connsiteX86" fmla="*/ 2392174 w 2660861"/>
              <a:gd name="connsiteY86" fmla="*/ 637046 h 2168021"/>
              <a:gd name="connsiteX87" fmla="*/ 2314169 w 2660861"/>
              <a:gd name="connsiteY87" fmla="*/ 533039 h 2168021"/>
              <a:gd name="connsiteX88" fmla="*/ 2249164 w 2660861"/>
              <a:gd name="connsiteY88" fmla="*/ 541706 h 2168021"/>
              <a:gd name="connsiteX89" fmla="*/ 2301168 w 2660861"/>
              <a:gd name="connsiteY89" fmla="*/ 472368 h 2168021"/>
              <a:gd name="connsiteX90" fmla="*/ 2331503 w 2660861"/>
              <a:gd name="connsiteY90" fmla="*/ 411696 h 2168021"/>
              <a:gd name="connsiteX91" fmla="*/ 2331503 w 2660861"/>
              <a:gd name="connsiteY91" fmla="*/ 351025 h 2168021"/>
              <a:gd name="connsiteX92" fmla="*/ 2262165 w 2660861"/>
              <a:gd name="connsiteY92" fmla="*/ 290354 h 2168021"/>
              <a:gd name="connsiteX93" fmla="*/ 2244830 w 2660861"/>
              <a:gd name="connsiteY93" fmla="*/ 264352 h 2168021"/>
              <a:gd name="connsiteX94" fmla="*/ 2253498 w 2660861"/>
              <a:gd name="connsiteY94" fmla="*/ 208015 h 2168021"/>
              <a:gd name="connsiteX95" fmla="*/ 2227496 w 2660861"/>
              <a:gd name="connsiteY95" fmla="*/ 190680 h 2168021"/>
              <a:gd name="connsiteX96" fmla="*/ 2184159 w 2660861"/>
              <a:gd name="connsiteY96" fmla="*/ 82339 h 2168021"/>
              <a:gd name="connsiteX97" fmla="*/ 2054150 w 2660861"/>
              <a:gd name="connsiteY97" fmla="*/ 65005 h 2168021"/>
              <a:gd name="connsiteX98" fmla="*/ 2032481 w 2660861"/>
              <a:gd name="connsiteY98" fmla="*/ 47670 h 2168021"/>
              <a:gd name="connsiteX99" fmla="*/ 2036815 w 2660861"/>
              <a:gd name="connsiteY99" fmla="*/ 0 h 2168021"/>
              <a:gd name="connsiteX100" fmla="*/ 1989145 w 2660861"/>
              <a:gd name="connsiteY100" fmla="*/ 43336 h 2168021"/>
              <a:gd name="connsiteX101" fmla="*/ 1941475 w 2660861"/>
              <a:gd name="connsiteY101" fmla="*/ 69338 h 2168021"/>
              <a:gd name="connsiteX102" fmla="*/ 1950142 w 2660861"/>
              <a:gd name="connsiteY102" fmla="*/ 186347 h 2168021"/>
              <a:gd name="connsiteX103" fmla="*/ 1950142 w 2660861"/>
              <a:gd name="connsiteY103" fmla="*/ 221016 h 2168021"/>
              <a:gd name="connsiteX104" fmla="*/ 1919807 w 2660861"/>
              <a:gd name="connsiteY104" fmla="*/ 238351 h 2168021"/>
              <a:gd name="connsiteX105" fmla="*/ 1889471 w 2660861"/>
              <a:gd name="connsiteY105" fmla="*/ 247018 h 2168021"/>
              <a:gd name="connsiteX106" fmla="*/ 1859135 w 2660861"/>
              <a:gd name="connsiteY106" fmla="*/ 273020 h 2168021"/>
              <a:gd name="connsiteX107" fmla="*/ 1863469 w 2660861"/>
              <a:gd name="connsiteY107" fmla="*/ 312023 h 2168021"/>
              <a:gd name="connsiteX108" fmla="*/ 1893805 w 2660861"/>
              <a:gd name="connsiteY108" fmla="*/ 329357 h 2168021"/>
              <a:gd name="connsiteX109" fmla="*/ 1928474 w 2660861"/>
              <a:gd name="connsiteY109" fmla="*/ 342358 h 2168021"/>
              <a:gd name="connsiteX110" fmla="*/ 1932808 w 2660861"/>
              <a:gd name="connsiteY110" fmla="*/ 437698 h 2168021"/>
              <a:gd name="connsiteX111" fmla="*/ 1945808 w 2660861"/>
              <a:gd name="connsiteY111" fmla="*/ 489702 h 2168021"/>
              <a:gd name="connsiteX112" fmla="*/ 1989145 w 2660861"/>
              <a:gd name="connsiteY112" fmla="*/ 502703 h 2168021"/>
              <a:gd name="connsiteX113" fmla="*/ 1954476 w 2660861"/>
              <a:gd name="connsiteY113" fmla="*/ 533039 h 2168021"/>
              <a:gd name="connsiteX114" fmla="*/ 1911139 w 2660861"/>
              <a:gd name="connsiteY114" fmla="*/ 533039 h 2168021"/>
              <a:gd name="connsiteX115" fmla="*/ 1885137 w 2660861"/>
              <a:gd name="connsiteY115" fmla="*/ 554707 h 2168021"/>
              <a:gd name="connsiteX116" fmla="*/ 1885137 w 2660861"/>
              <a:gd name="connsiteY116" fmla="*/ 572042 h 2168021"/>
              <a:gd name="connsiteX117" fmla="*/ 1885137 w 2660861"/>
              <a:gd name="connsiteY117" fmla="*/ 576375 h 2168021"/>
              <a:gd name="connsiteX118" fmla="*/ 1815799 w 2660861"/>
              <a:gd name="connsiteY118" fmla="*/ 585042 h 2168021"/>
              <a:gd name="connsiteX119" fmla="*/ 1841801 w 2660861"/>
              <a:gd name="connsiteY119" fmla="*/ 667382 h 2168021"/>
              <a:gd name="connsiteX120" fmla="*/ 1902472 w 2660861"/>
              <a:gd name="connsiteY120" fmla="*/ 676049 h 2168021"/>
              <a:gd name="connsiteX121" fmla="*/ 1902472 w 2660861"/>
              <a:gd name="connsiteY121" fmla="*/ 702051 h 2168021"/>
              <a:gd name="connsiteX122" fmla="*/ 1898138 w 2660861"/>
              <a:gd name="connsiteY122" fmla="*/ 767056 h 2168021"/>
              <a:gd name="connsiteX123" fmla="*/ 1889471 w 2660861"/>
              <a:gd name="connsiteY123" fmla="*/ 806059 h 2168021"/>
              <a:gd name="connsiteX124" fmla="*/ 1820133 w 2660861"/>
              <a:gd name="connsiteY124" fmla="*/ 806059 h 2168021"/>
              <a:gd name="connsiteX125" fmla="*/ 1776796 w 2660861"/>
              <a:gd name="connsiteY125" fmla="*/ 793058 h 2168021"/>
              <a:gd name="connsiteX126" fmla="*/ 1720459 w 2660861"/>
              <a:gd name="connsiteY126" fmla="*/ 801725 h 2168021"/>
              <a:gd name="connsiteX127" fmla="*/ 1642453 w 2660861"/>
              <a:gd name="connsiteY127" fmla="*/ 871063 h 2168021"/>
              <a:gd name="connsiteX128" fmla="*/ 1620785 w 2660861"/>
              <a:gd name="connsiteY128" fmla="*/ 806059 h 2168021"/>
              <a:gd name="connsiteX129" fmla="*/ 1581782 w 2660861"/>
              <a:gd name="connsiteY129" fmla="*/ 693384 h 2168021"/>
              <a:gd name="connsiteX130" fmla="*/ 1534112 w 2660861"/>
              <a:gd name="connsiteY130" fmla="*/ 663048 h 2168021"/>
              <a:gd name="connsiteX131" fmla="*/ 1434438 w 2660861"/>
              <a:gd name="connsiteY131" fmla="*/ 667382 h 2168021"/>
              <a:gd name="connsiteX132" fmla="*/ 1373767 w 2660861"/>
              <a:gd name="connsiteY132" fmla="*/ 650047 h 2168021"/>
              <a:gd name="connsiteX133" fmla="*/ 1365099 w 2660861"/>
              <a:gd name="connsiteY133" fmla="*/ 628379 h 2168021"/>
              <a:gd name="connsiteX134" fmla="*/ 1252425 w 2660861"/>
              <a:gd name="connsiteY134" fmla="*/ 732387 h 2168021"/>
              <a:gd name="connsiteX135" fmla="*/ 1191753 w 2660861"/>
              <a:gd name="connsiteY135" fmla="*/ 767056 h 2168021"/>
              <a:gd name="connsiteX136" fmla="*/ 1135416 w 2660861"/>
              <a:gd name="connsiteY136" fmla="*/ 853729 h 2168021"/>
              <a:gd name="connsiteX137" fmla="*/ 1014074 w 2660861"/>
              <a:gd name="connsiteY137" fmla="*/ 949069 h 2168021"/>
              <a:gd name="connsiteX138" fmla="*/ 905733 w 2660861"/>
              <a:gd name="connsiteY138" fmla="*/ 996739 h 2168021"/>
              <a:gd name="connsiteX139" fmla="*/ 879731 w 2660861"/>
              <a:gd name="connsiteY139" fmla="*/ 1001073 h 2168021"/>
              <a:gd name="connsiteX140" fmla="*/ 836394 w 2660861"/>
              <a:gd name="connsiteY140" fmla="*/ 1044409 h 2168021"/>
              <a:gd name="connsiteX141" fmla="*/ 819060 w 2660861"/>
              <a:gd name="connsiteY141" fmla="*/ 1087746 h 2168021"/>
              <a:gd name="connsiteX142" fmla="*/ 771389 w 2660861"/>
              <a:gd name="connsiteY142" fmla="*/ 1139750 h 2168021"/>
              <a:gd name="connsiteX143" fmla="*/ 611044 w 2660861"/>
              <a:gd name="connsiteY143" fmla="*/ 1230756 h 2168021"/>
              <a:gd name="connsiteX144" fmla="*/ 446366 w 2660861"/>
              <a:gd name="connsiteY144" fmla="*/ 1274093 h 2168021"/>
              <a:gd name="connsiteX145" fmla="*/ 299022 w 2660861"/>
              <a:gd name="connsiteY145" fmla="*/ 1295761 h 2168021"/>
              <a:gd name="connsiteX146" fmla="*/ 238351 w 2660861"/>
              <a:gd name="connsiteY146" fmla="*/ 1295761 h 2168021"/>
              <a:gd name="connsiteX147" fmla="*/ 195014 w 2660861"/>
              <a:gd name="connsiteY147" fmla="*/ 1274093 h 2168021"/>
              <a:gd name="connsiteX148" fmla="*/ 169012 w 2660861"/>
              <a:gd name="connsiteY148" fmla="*/ 1265425 h 2168021"/>
              <a:gd name="connsiteX149" fmla="*/ 117008 w 2660861"/>
              <a:gd name="connsiteY149" fmla="*/ 1248091 h 2168021"/>
              <a:gd name="connsiteX0" fmla="*/ 117008 w 2660861"/>
              <a:gd name="connsiteY0" fmla="*/ 1248091 h 2168021"/>
              <a:gd name="connsiteX1" fmla="*/ 21668 w 2660861"/>
              <a:gd name="connsiteY1" fmla="*/ 1295761 h 2168021"/>
              <a:gd name="connsiteX2" fmla="*/ 13001 w 2660861"/>
              <a:gd name="connsiteY2" fmla="*/ 1326096 h 2168021"/>
              <a:gd name="connsiteX3" fmla="*/ 0 w 2660861"/>
              <a:gd name="connsiteY3" fmla="*/ 1352098 h 2168021"/>
              <a:gd name="connsiteX4" fmla="*/ 17335 w 2660861"/>
              <a:gd name="connsiteY4" fmla="*/ 1369433 h 2168021"/>
              <a:gd name="connsiteX5" fmla="*/ 8667 w 2660861"/>
              <a:gd name="connsiteY5" fmla="*/ 1399769 h 2168021"/>
              <a:gd name="connsiteX6" fmla="*/ 47670 w 2660861"/>
              <a:gd name="connsiteY6" fmla="*/ 1399769 h 2168021"/>
              <a:gd name="connsiteX7" fmla="*/ 47670 w 2660861"/>
              <a:gd name="connsiteY7" fmla="*/ 1508110 h 2168021"/>
              <a:gd name="connsiteX8" fmla="*/ 108341 w 2660861"/>
              <a:gd name="connsiteY8" fmla="*/ 1495109 h 2168021"/>
              <a:gd name="connsiteX9" fmla="*/ 203681 w 2660861"/>
              <a:gd name="connsiteY9" fmla="*/ 1499442 h 2168021"/>
              <a:gd name="connsiteX10" fmla="*/ 229683 w 2660861"/>
              <a:gd name="connsiteY10" fmla="*/ 1529778 h 2168021"/>
              <a:gd name="connsiteX11" fmla="*/ 247018 w 2660861"/>
              <a:gd name="connsiteY11" fmla="*/ 1512443 h 2168021"/>
              <a:gd name="connsiteX12" fmla="*/ 281687 w 2660861"/>
              <a:gd name="connsiteY12" fmla="*/ 1534112 h 2168021"/>
              <a:gd name="connsiteX13" fmla="*/ 381361 w 2660861"/>
              <a:gd name="connsiteY13" fmla="*/ 1607784 h 2168021"/>
              <a:gd name="connsiteX14" fmla="*/ 385695 w 2660861"/>
              <a:gd name="connsiteY14" fmla="*/ 1685789 h 2168021"/>
              <a:gd name="connsiteX15" fmla="*/ 476701 w 2660861"/>
              <a:gd name="connsiteY15" fmla="*/ 1768129 h 2168021"/>
              <a:gd name="connsiteX16" fmla="*/ 455033 w 2660861"/>
              <a:gd name="connsiteY16" fmla="*/ 1867803 h 2168021"/>
              <a:gd name="connsiteX17" fmla="*/ 446366 w 2660861"/>
              <a:gd name="connsiteY17" fmla="*/ 1954476 h 2168021"/>
              <a:gd name="connsiteX18" fmla="*/ 520038 w 2660861"/>
              <a:gd name="connsiteY18" fmla="*/ 1984811 h 2168021"/>
              <a:gd name="connsiteX19" fmla="*/ 585043 w 2660861"/>
              <a:gd name="connsiteY19" fmla="*/ 1967477 h 2168021"/>
              <a:gd name="connsiteX20" fmla="*/ 619712 w 2660861"/>
              <a:gd name="connsiteY20" fmla="*/ 1928474 h 2168021"/>
              <a:gd name="connsiteX21" fmla="*/ 702051 w 2660861"/>
              <a:gd name="connsiteY21" fmla="*/ 1937141 h 2168021"/>
              <a:gd name="connsiteX22" fmla="*/ 732387 w 2660861"/>
              <a:gd name="connsiteY22" fmla="*/ 1924140 h 2168021"/>
              <a:gd name="connsiteX23" fmla="*/ 736720 w 2660861"/>
              <a:gd name="connsiteY23" fmla="*/ 1976144 h 2168021"/>
              <a:gd name="connsiteX24" fmla="*/ 836394 w 2660861"/>
              <a:gd name="connsiteY24" fmla="*/ 1967477 h 2168021"/>
              <a:gd name="connsiteX25" fmla="*/ 858062 w 2660861"/>
              <a:gd name="connsiteY25" fmla="*/ 2019480 h 2168021"/>
              <a:gd name="connsiteX26" fmla="*/ 858062 w 2660861"/>
              <a:gd name="connsiteY26" fmla="*/ 2075818 h 2168021"/>
              <a:gd name="connsiteX27" fmla="*/ 914400 w 2660861"/>
              <a:gd name="connsiteY27" fmla="*/ 2075818 h 2168021"/>
              <a:gd name="connsiteX28" fmla="*/ 970737 w 2660861"/>
              <a:gd name="connsiteY28" fmla="*/ 2084485 h 2168021"/>
              <a:gd name="connsiteX29" fmla="*/ 992406 w 2660861"/>
              <a:gd name="connsiteY29" fmla="*/ 2097486 h 2168021"/>
              <a:gd name="connsiteX30" fmla="*/ 992406 w 2660861"/>
              <a:gd name="connsiteY30" fmla="*/ 2115779 h 2168021"/>
              <a:gd name="connsiteX31" fmla="*/ 1066078 w 2660861"/>
              <a:gd name="connsiteY31" fmla="*/ 2145156 h 2168021"/>
              <a:gd name="connsiteX32" fmla="*/ 1082454 w 2660861"/>
              <a:gd name="connsiteY32" fmla="*/ 2168021 h 2168021"/>
              <a:gd name="connsiteX33" fmla="*/ 1122415 w 2660861"/>
              <a:gd name="connsiteY33" fmla="*/ 2132155 h 2168021"/>
              <a:gd name="connsiteX34" fmla="*/ 1113748 w 2660861"/>
              <a:gd name="connsiteY34" fmla="*/ 2106153 h 2168021"/>
              <a:gd name="connsiteX35" fmla="*/ 1139750 w 2660861"/>
              <a:gd name="connsiteY35" fmla="*/ 2093152 h 2168021"/>
              <a:gd name="connsiteX36" fmla="*/ 1196087 w 2660861"/>
              <a:gd name="connsiteY36" fmla="*/ 2093152 h 2168021"/>
              <a:gd name="connsiteX37" fmla="*/ 1235090 w 2660861"/>
              <a:gd name="connsiteY37" fmla="*/ 2071484 h 2168021"/>
              <a:gd name="connsiteX38" fmla="*/ 1248091 w 2660861"/>
              <a:gd name="connsiteY38" fmla="*/ 2058483 h 2168021"/>
              <a:gd name="connsiteX39" fmla="*/ 1282760 w 2660861"/>
              <a:gd name="connsiteY39" fmla="*/ 2110487 h 2168021"/>
              <a:gd name="connsiteX40" fmla="*/ 1334764 w 2660861"/>
              <a:gd name="connsiteY40" fmla="*/ 2119154 h 2168021"/>
              <a:gd name="connsiteX41" fmla="*/ 1334764 w 2660861"/>
              <a:gd name="connsiteY41" fmla="*/ 2119154 h 2168021"/>
              <a:gd name="connsiteX42" fmla="*/ 1417103 w 2660861"/>
              <a:gd name="connsiteY42" fmla="*/ 2166824 h 2168021"/>
              <a:gd name="connsiteX43" fmla="*/ 1434438 w 2660861"/>
              <a:gd name="connsiteY43" fmla="*/ 2166824 h 2168021"/>
              <a:gd name="connsiteX44" fmla="*/ 1430104 w 2660861"/>
              <a:gd name="connsiteY44" fmla="*/ 2153824 h 2168021"/>
              <a:gd name="connsiteX45" fmla="*/ 1482108 w 2660861"/>
              <a:gd name="connsiteY45" fmla="*/ 2123488 h 2168021"/>
              <a:gd name="connsiteX46" fmla="*/ 1521111 w 2660861"/>
              <a:gd name="connsiteY46" fmla="*/ 2127822 h 2168021"/>
              <a:gd name="connsiteX47" fmla="*/ 1612117 w 2660861"/>
              <a:gd name="connsiteY47" fmla="*/ 2036815 h 2168021"/>
              <a:gd name="connsiteX48" fmla="*/ 1668455 w 2660861"/>
              <a:gd name="connsiteY48" fmla="*/ 1997812 h 2168021"/>
              <a:gd name="connsiteX49" fmla="*/ 1685789 w 2660861"/>
              <a:gd name="connsiteY49" fmla="*/ 1919806 h 2168021"/>
              <a:gd name="connsiteX50" fmla="*/ 1690123 w 2660861"/>
              <a:gd name="connsiteY50" fmla="*/ 1841801 h 2168021"/>
              <a:gd name="connsiteX51" fmla="*/ 1672789 w 2660861"/>
              <a:gd name="connsiteY51" fmla="*/ 1763795 h 2168021"/>
              <a:gd name="connsiteX52" fmla="*/ 1599117 w 2660861"/>
              <a:gd name="connsiteY52" fmla="*/ 1716125 h 2168021"/>
              <a:gd name="connsiteX53" fmla="*/ 1551446 w 2660861"/>
              <a:gd name="connsiteY53" fmla="*/ 1651120 h 2168021"/>
              <a:gd name="connsiteX54" fmla="*/ 1547113 w 2660861"/>
              <a:gd name="connsiteY54" fmla="*/ 1616451 h 2168021"/>
              <a:gd name="connsiteX55" fmla="*/ 1555780 w 2660861"/>
              <a:gd name="connsiteY55" fmla="*/ 1508110 h 2168021"/>
              <a:gd name="connsiteX56" fmla="*/ 1594783 w 2660861"/>
              <a:gd name="connsiteY56" fmla="*/ 1495109 h 2168021"/>
              <a:gd name="connsiteX57" fmla="*/ 1616451 w 2660861"/>
              <a:gd name="connsiteY57" fmla="*/ 1573115 h 2168021"/>
              <a:gd name="connsiteX58" fmla="*/ 1655454 w 2660861"/>
              <a:gd name="connsiteY58" fmla="*/ 1477774 h 2168021"/>
              <a:gd name="connsiteX59" fmla="*/ 1724792 w 2660861"/>
              <a:gd name="connsiteY59" fmla="*/ 1477774 h 2168021"/>
              <a:gd name="connsiteX60" fmla="*/ 1768129 w 2660861"/>
              <a:gd name="connsiteY60" fmla="*/ 1516777 h 2168021"/>
              <a:gd name="connsiteX61" fmla="*/ 2002146 w 2660861"/>
              <a:gd name="connsiteY61" fmla="*/ 1477774 h 2168021"/>
              <a:gd name="connsiteX62" fmla="*/ 2002146 w 2660861"/>
              <a:gd name="connsiteY62" fmla="*/ 1451772 h 2168021"/>
              <a:gd name="connsiteX63" fmla="*/ 2041149 w 2660861"/>
              <a:gd name="connsiteY63" fmla="*/ 1443105 h 2168021"/>
              <a:gd name="connsiteX64" fmla="*/ 2119154 w 2660861"/>
              <a:gd name="connsiteY64" fmla="*/ 1360766 h 2168021"/>
              <a:gd name="connsiteX65" fmla="*/ 2270832 w 2660861"/>
              <a:gd name="connsiteY65" fmla="*/ 1391101 h 2168021"/>
              <a:gd name="connsiteX66" fmla="*/ 2314169 w 2660861"/>
              <a:gd name="connsiteY66" fmla="*/ 1356432 h 2168021"/>
              <a:gd name="connsiteX67" fmla="*/ 2348838 w 2660861"/>
              <a:gd name="connsiteY67" fmla="*/ 1339097 h 2168021"/>
              <a:gd name="connsiteX68" fmla="*/ 2431177 w 2660861"/>
              <a:gd name="connsiteY68" fmla="*/ 1369433 h 2168021"/>
              <a:gd name="connsiteX69" fmla="*/ 2452845 w 2660861"/>
              <a:gd name="connsiteY69" fmla="*/ 1343431 h 2168021"/>
              <a:gd name="connsiteX70" fmla="*/ 2504849 w 2660861"/>
              <a:gd name="connsiteY70" fmla="*/ 1365099 h 2168021"/>
              <a:gd name="connsiteX71" fmla="*/ 2578521 w 2660861"/>
              <a:gd name="connsiteY71" fmla="*/ 1326096 h 2168021"/>
              <a:gd name="connsiteX72" fmla="*/ 2647860 w 2660861"/>
              <a:gd name="connsiteY72" fmla="*/ 1339097 h 2168021"/>
              <a:gd name="connsiteX73" fmla="*/ 2660861 w 2660861"/>
              <a:gd name="connsiteY73" fmla="*/ 1287094 h 2168021"/>
              <a:gd name="connsiteX74" fmla="*/ 2647860 w 2660861"/>
              <a:gd name="connsiteY74" fmla="*/ 1217755 h 2168021"/>
              <a:gd name="connsiteX75" fmla="*/ 2639192 w 2660861"/>
              <a:gd name="connsiteY75" fmla="*/ 1157084 h 2168021"/>
              <a:gd name="connsiteX76" fmla="*/ 2634859 w 2660861"/>
              <a:gd name="connsiteY76" fmla="*/ 1083412 h 2168021"/>
              <a:gd name="connsiteX77" fmla="*/ 2574188 w 2660861"/>
              <a:gd name="connsiteY77" fmla="*/ 983738 h 2168021"/>
              <a:gd name="connsiteX78" fmla="*/ 2656527 w 2660861"/>
              <a:gd name="connsiteY78" fmla="*/ 953403 h 2168021"/>
              <a:gd name="connsiteX79" fmla="*/ 2630525 w 2660861"/>
              <a:gd name="connsiteY79" fmla="*/ 914400 h 2168021"/>
              <a:gd name="connsiteX80" fmla="*/ 2587189 w 2660861"/>
              <a:gd name="connsiteY80" fmla="*/ 853729 h 2168021"/>
              <a:gd name="connsiteX81" fmla="*/ 2556853 w 2660861"/>
              <a:gd name="connsiteY81" fmla="*/ 819060 h 2168021"/>
              <a:gd name="connsiteX82" fmla="*/ 2470180 w 2660861"/>
              <a:gd name="connsiteY82" fmla="*/ 810392 h 2168021"/>
              <a:gd name="connsiteX83" fmla="*/ 2400842 w 2660861"/>
              <a:gd name="connsiteY83" fmla="*/ 810392 h 2168021"/>
              <a:gd name="connsiteX84" fmla="*/ 2374840 w 2660861"/>
              <a:gd name="connsiteY84" fmla="*/ 767056 h 2168021"/>
              <a:gd name="connsiteX85" fmla="*/ 2396508 w 2660861"/>
              <a:gd name="connsiteY85" fmla="*/ 706385 h 2168021"/>
              <a:gd name="connsiteX86" fmla="*/ 2392174 w 2660861"/>
              <a:gd name="connsiteY86" fmla="*/ 637046 h 2168021"/>
              <a:gd name="connsiteX87" fmla="*/ 2314169 w 2660861"/>
              <a:gd name="connsiteY87" fmla="*/ 533039 h 2168021"/>
              <a:gd name="connsiteX88" fmla="*/ 2249164 w 2660861"/>
              <a:gd name="connsiteY88" fmla="*/ 541706 h 2168021"/>
              <a:gd name="connsiteX89" fmla="*/ 2301168 w 2660861"/>
              <a:gd name="connsiteY89" fmla="*/ 472368 h 2168021"/>
              <a:gd name="connsiteX90" fmla="*/ 2331503 w 2660861"/>
              <a:gd name="connsiteY90" fmla="*/ 411696 h 2168021"/>
              <a:gd name="connsiteX91" fmla="*/ 2331503 w 2660861"/>
              <a:gd name="connsiteY91" fmla="*/ 351025 h 2168021"/>
              <a:gd name="connsiteX92" fmla="*/ 2262165 w 2660861"/>
              <a:gd name="connsiteY92" fmla="*/ 290354 h 2168021"/>
              <a:gd name="connsiteX93" fmla="*/ 2244830 w 2660861"/>
              <a:gd name="connsiteY93" fmla="*/ 264352 h 2168021"/>
              <a:gd name="connsiteX94" fmla="*/ 2253498 w 2660861"/>
              <a:gd name="connsiteY94" fmla="*/ 208015 h 2168021"/>
              <a:gd name="connsiteX95" fmla="*/ 2227496 w 2660861"/>
              <a:gd name="connsiteY95" fmla="*/ 190680 h 2168021"/>
              <a:gd name="connsiteX96" fmla="*/ 2184159 w 2660861"/>
              <a:gd name="connsiteY96" fmla="*/ 82339 h 2168021"/>
              <a:gd name="connsiteX97" fmla="*/ 2054150 w 2660861"/>
              <a:gd name="connsiteY97" fmla="*/ 65005 h 2168021"/>
              <a:gd name="connsiteX98" fmla="*/ 2032481 w 2660861"/>
              <a:gd name="connsiteY98" fmla="*/ 47670 h 2168021"/>
              <a:gd name="connsiteX99" fmla="*/ 2036815 w 2660861"/>
              <a:gd name="connsiteY99" fmla="*/ 0 h 2168021"/>
              <a:gd name="connsiteX100" fmla="*/ 1989145 w 2660861"/>
              <a:gd name="connsiteY100" fmla="*/ 43336 h 2168021"/>
              <a:gd name="connsiteX101" fmla="*/ 1941475 w 2660861"/>
              <a:gd name="connsiteY101" fmla="*/ 69338 h 2168021"/>
              <a:gd name="connsiteX102" fmla="*/ 1950142 w 2660861"/>
              <a:gd name="connsiteY102" fmla="*/ 186347 h 2168021"/>
              <a:gd name="connsiteX103" fmla="*/ 1950142 w 2660861"/>
              <a:gd name="connsiteY103" fmla="*/ 221016 h 2168021"/>
              <a:gd name="connsiteX104" fmla="*/ 1919807 w 2660861"/>
              <a:gd name="connsiteY104" fmla="*/ 238351 h 2168021"/>
              <a:gd name="connsiteX105" fmla="*/ 1889471 w 2660861"/>
              <a:gd name="connsiteY105" fmla="*/ 247018 h 2168021"/>
              <a:gd name="connsiteX106" fmla="*/ 1859135 w 2660861"/>
              <a:gd name="connsiteY106" fmla="*/ 273020 h 2168021"/>
              <a:gd name="connsiteX107" fmla="*/ 1863469 w 2660861"/>
              <a:gd name="connsiteY107" fmla="*/ 312023 h 2168021"/>
              <a:gd name="connsiteX108" fmla="*/ 1893805 w 2660861"/>
              <a:gd name="connsiteY108" fmla="*/ 329357 h 2168021"/>
              <a:gd name="connsiteX109" fmla="*/ 1928474 w 2660861"/>
              <a:gd name="connsiteY109" fmla="*/ 342358 h 2168021"/>
              <a:gd name="connsiteX110" fmla="*/ 1932808 w 2660861"/>
              <a:gd name="connsiteY110" fmla="*/ 437698 h 2168021"/>
              <a:gd name="connsiteX111" fmla="*/ 1945808 w 2660861"/>
              <a:gd name="connsiteY111" fmla="*/ 489702 h 2168021"/>
              <a:gd name="connsiteX112" fmla="*/ 1989145 w 2660861"/>
              <a:gd name="connsiteY112" fmla="*/ 502703 h 2168021"/>
              <a:gd name="connsiteX113" fmla="*/ 1954476 w 2660861"/>
              <a:gd name="connsiteY113" fmla="*/ 533039 h 2168021"/>
              <a:gd name="connsiteX114" fmla="*/ 1911139 w 2660861"/>
              <a:gd name="connsiteY114" fmla="*/ 533039 h 2168021"/>
              <a:gd name="connsiteX115" fmla="*/ 1885137 w 2660861"/>
              <a:gd name="connsiteY115" fmla="*/ 554707 h 2168021"/>
              <a:gd name="connsiteX116" fmla="*/ 1885137 w 2660861"/>
              <a:gd name="connsiteY116" fmla="*/ 572042 h 2168021"/>
              <a:gd name="connsiteX117" fmla="*/ 1885137 w 2660861"/>
              <a:gd name="connsiteY117" fmla="*/ 576375 h 2168021"/>
              <a:gd name="connsiteX118" fmla="*/ 1815799 w 2660861"/>
              <a:gd name="connsiteY118" fmla="*/ 585042 h 2168021"/>
              <a:gd name="connsiteX119" fmla="*/ 1841801 w 2660861"/>
              <a:gd name="connsiteY119" fmla="*/ 667382 h 2168021"/>
              <a:gd name="connsiteX120" fmla="*/ 1902472 w 2660861"/>
              <a:gd name="connsiteY120" fmla="*/ 676049 h 2168021"/>
              <a:gd name="connsiteX121" fmla="*/ 1902472 w 2660861"/>
              <a:gd name="connsiteY121" fmla="*/ 702051 h 2168021"/>
              <a:gd name="connsiteX122" fmla="*/ 1898138 w 2660861"/>
              <a:gd name="connsiteY122" fmla="*/ 767056 h 2168021"/>
              <a:gd name="connsiteX123" fmla="*/ 1889471 w 2660861"/>
              <a:gd name="connsiteY123" fmla="*/ 806059 h 2168021"/>
              <a:gd name="connsiteX124" fmla="*/ 1820133 w 2660861"/>
              <a:gd name="connsiteY124" fmla="*/ 806059 h 2168021"/>
              <a:gd name="connsiteX125" fmla="*/ 1776796 w 2660861"/>
              <a:gd name="connsiteY125" fmla="*/ 793058 h 2168021"/>
              <a:gd name="connsiteX126" fmla="*/ 1720459 w 2660861"/>
              <a:gd name="connsiteY126" fmla="*/ 801725 h 2168021"/>
              <a:gd name="connsiteX127" fmla="*/ 1642453 w 2660861"/>
              <a:gd name="connsiteY127" fmla="*/ 871063 h 2168021"/>
              <a:gd name="connsiteX128" fmla="*/ 1620785 w 2660861"/>
              <a:gd name="connsiteY128" fmla="*/ 806059 h 2168021"/>
              <a:gd name="connsiteX129" fmla="*/ 1581782 w 2660861"/>
              <a:gd name="connsiteY129" fmla="*/ 693384 h 2168021"/>
              <a:gd name="connsiteX130" fmla="*/ 1534112 w 2660861"/>
              <a:gd name="connsiteY130" fmla="*/ 663048 h 2168021"/>
              <a:gd name="connsiteX131" fmla="*/ 1434438 w 2660861"/>
              <a:gd name="connsiteY131" fmla="*/ 667382 h 2168021"/>
              <a:gd name="connsiteX132" fmla="*/ 1373767 w 2660861"/>
              <a:gd name="connsiteY132" fmla="*/ 650047 h 2168021"/>
              <a:gd name="connsiteX133" fmla="*/ 1365099 w 2660861"/>
              <a:gd name="connsiteY133" fmla="*/ 628379 h 2168021"/>
              <a:gd name="connsiteX134" fmla="*/ 1252425 w 2660861"/>
              <a:gd name="connsiteY134" fmla="*/ 732387 h 2168021"/>
              <a:gd name="connsiteX135" fmla="*/ 1191753 w 2660861"/>
              <a:gd name="connsiteY135" fmla="*/ 767056 h 2168021"/>
              <a:gd name="connsiteX136" fmla="*/ 1135416 w 2660861"/>
              <a:gd name="connsiteY136" fmla="*/ 853729 h 2168021"/>
              <a:gd name="connsiteX137" fmla="*/ 1014074 w 2660861"/>
              <a:gd name="connsiteY137" fmla="*/ 949069 h 2168021"/>
              <a:gd name="connsiteX138" fmla="*/ 905733 w 2660861"/>
              <a:gd name="connsiteY138" fmla="*/ 996739 h 2168021"/>
              <a:gd name="connsiteX139" fmla="*/ 879731 w 2660861"/>
              <a:gd name="connsiteY139" fmla="*/ 1001073 h 2168021"/>
              <a:gd name="connsiteX140" fmla="*/ 836394 w 2660861"/>
              <a:gd name="connsiteY140" fmla="*/ 1044409 h 2168021"/>
              <a:gd name="connsiteX141" fmla="*/ 819060 w 2660861"/>
              <a:gd name="connsiteY141" fmla="*/ 1087746 h 2168021"/>
              <a:gd name="connsiteX142" fmla="*/ 771389 w 2660861"/>
              <a:gd name="connsiteY142" fmla="*/ 1139750 h 2168021"/>
              <a:gd name="connsiteX143" fmla="*/ 611044 w 2660861"/>
              <a:gd name="connsiteY143" fmla="*/ 1230756 h 2168021"/>
              <a:gd name="connsiteX144" fmla="*/ 446366 w 2660861"/>
              <a:gd name="connsiteY144" fmla="*/ 1274093 h 2168021"/>
              <a:gd name="connsiteX145" fmla="*/ 299022 w 2660861"/>
              <a:gd name="connsiteY145" fmla="*/ 1295761 h 2168021"/>
              <a:gd name="connsiteX146" fmla="*/ 238351 w 2660861"/>
              <a:gd name="connsiteY146" fmla="*/ 1295761 h 2168021"/>
              <a:gd name="connsiteX147" fmla="*/ 195014 w 2660861"/>
              <a:gd name="connsiteY147" fmla="*/ 1274093 h 2168021"/>
              <a:gd name="connsiteX148" fmla="*/ 169012 w 2660861"/>
              <a:gd name="connsiteY148" fmla="*/ 1265425 h 2168021"/>
              <a:gd name="connsiteX149" fmla="*/ 117008 w 2660861"/>
              <a:gd name="connsiteY149" fmla="*/ 1248091 h 2168021"/>
              <a:gd name="connsiteX0" fmla="*/ 117008 w 2660861"/>
              <a:gd name="connsiteY0" fmla="*/ 1248091 h 2168021"/>
              <a:gd name="connsiteX1" fmla="*/ 21668 w 2660861"/>
              <a:gd name="connsiteY1" fmla="*/ 1295761 h 2168021"/>
              <a:gd name="connsiteX2" fmla="*/ 13001 w 2660861"/>
              <a:gd name="connsiteY2" fmla="*/ 1326096 h 2168021"/>
              <a:gd name="connsiteX3" fmla="*/ 0 w 2660861"/>
              <a:gd name="connsiteY3" fmla="*/ 1352098 h 2168021"/>
              <a:gd name="connsiteX4" fmla="*/ 17335 w 2660861"/>
              <a:gd name="connsiteY4" fmla="*/ 1369433 h 2168021"/>
              <a:gd name="connsiteX5" fmla="*/ 8667 w 2660861"/>
              <a:gd name="connsiteY5" fmla="*/ 1399769 h 2168021"/>
              <a:gd name="connsiteX6" fmla="*/ 47670 w 2660861"/>
              <a:gd name="connsiteY6" fmla="*/ 1399769 h 2168021"/>
              <a:gd name="connsiteX7" fmla="*/ 47670 w 2660861"/>
              <a:gd name="connsiteY7" fmla="*/ 1508110 h 2168021"/>
              <a:gd name="connsiteX8" fmla="*/ 108341 w 2660861"/>
              <a:gd name="connsiteY8" fmla="*/ 1495109 h 2168021"/>
              <a:gd name="connsiteX9" fmla="*/ 203681 w 2660861"/>
              <a:gd name="connsiteY9" fmla="*/ 1499442 h 2168021"/>
              <a:gd name="connsiteX10" fmla="*/ 229683 w 2660861"/>
              <a:gd name="connsiteY10" fmla="*/ 1529778 h 2168021"/>
              <a:gd name="connsiteX11" fmla="*/ 247018 w 2660861"/>
              <a:gd name="connsiteY11" fmla="*/ 1512443 h 2168021"/>
              <a:gd name="connsiteX12" fmla="*/ 281687 w 2660861"/>
              <a:gd name="connsiteY12" fmla="*/ 1534112 h 2168021"/>
              <a:gd name="connsiteX13" fmla="*/ 381361 w 2660861"/>
              <a:gd name="connsiteY13" fmla="*/ 1607784 h 2168021"/>
              <a:gd name="connsiteX14" fmla="*/ 385695 w 2660861"/>
              <a:gd name="connsiteY14" fmla="*/ 1685789 h 2168021"/>
              <a:gd name="connsiteX15" fmla="*/ 476701 w 2660861"/>
              <a:gd name="connsiteY15" fmla="*/ 1768129 h 2168021"/>
              <a:gd name="connsiteX16" fmla="*/ 455033 w 2660861"/>
              <a:gd name="connsiteY16" fmla="*/ 1867803 h 2168021"/>
              <a:gd name="connsiteX17" fmla="*/ 446366 w 2660861"/>
              <a:gd name="connsiteY17" fmla="*/ 1954476 h 2168021"/>
              <a:gd name="connsiteX18" fmla="*/ 520038 w 2660861"/>
              <a:gd name="connsiteY18" fmla="*/ 1984811 h 2168021"/>
              <a:gd name="connsiteX19" fmla="*/ 585043 w 2660861"/>
              <a:gd name="connsiteY19" fmla="*/ 1967477 h 2168021"/>
              <a:gd name="connsiteX20" fmla="*/ 619712 w 2660861"/>
              <a:gd name="connsiteY20" fmla="*/ 1928474 h 2168021"/>
              <a:gd name="connsiteX21" fmla="*/ 702051 w 2660861"/>
              <a:gd name="connsiteY21" fmla="*/ 1937141 h 2168021"/>
              <a:gd name="connsiteX22" fmla="*/ 732387 w 2660861"/>
              <a:gd name="connsiteY22" fmla="*/ 1924140 h 2168021"/>
              <a:gd name="connsiteX23" fmla="*/ 736720 w 2660861"/>
              <a:gd name="connsiteY23" fmla="*/ 1976144 h 2168021"/>
              <a:gd name="connsiteX24" fmla="*/ 836394 w 2660861"/>
              <a:gd name="connsiteY24" fmla="*/ 1967477 h 2168021"/>
              <a:gd name="connsiteX25" fmla="*/ 858062 w 2660861"/>
              <a:gd name="connsiteY25" fmla="*/ 2019480 h 2168021"/>
              <a:gd name="connsiteX26" fmla="*/ 858062 w 2660861"/>
              <a:gd name="connsiteY26" fmla="*/ 2075818 h 2168021"/>
              <a:gd name="connsiteX27" fmla="*/ 914400 w 2660861"/>
              <a:gd name="connsiteY27" fmla="*/ 2075818 h 2168021"/>
              <a:gd name="connsiteX28" fmla="*/ 970737 w 2660861"/>
              <a:gd name="connsiteY28" fmla="*/ 2084485 h 2168021"/>
              <a:gd name="connsiteX29" fmla="*/ 992406 w 2660861"/>
              <a:gd name="connsiteY29" fmla="*/ 2097486 h 2168021"/>
              <a:gd name="connsiteX30" fmla="*/ 992406 w 2660861"/>
              <a:gd name="connsiteY30" fmla="*/ 2115779 h 2168021"/>
              <a:gd name="connsiteX31" fmla="*/ 1066078 w 2660861"/>
              <a:gd name="connsiteY31" fmla="*/ 2145156 h 2168021"/>
              <a:gd name="connsiteX32" fmla="*/ 1082454 w 2660861"/>
              <a:gd name="connsiteY32" fmla="*/ 2168021 h 2168021"/>
              <a:gd name="connsiteX33" fmla="*/ 1122415 w 2660861"/>
              <a:gd name="connsiteY33" fmla="*/ 2132155 h 2168021"/>
              <a:gd name="connsiteX34" fmla="*/ 1113748 w 2660861"/>
              <a:gd name="connsiteY34" fmla="*/ 2106153 h 2168021"/>
              <a:gd name="connsiteX35" fmla="*/ 1139750 w 2660861"/>
              <a:gd name="connsiteY35" fmla="*/ 2093152 h 2168021"/>
              <a:gd name="connsiteX36" fmla="*/ 1196087 w 2660861"/>
              <a:gd name="connsiteY36" fmla="*/ 2093152 h 2168021"/>
              <a:gd name="connsiteX37" fmla="*/ 1235090 w 2660861"/>
              <a:gd name="connsiteY37" fmla="*/ 2071484 h 2168021"/>
              <a:gd name="connsiteX38" fmla="*/ 1248091 w 2660861"/>
              <a:gd name="connsiteY38" fmla="*/ 2058483 h 2168021"/>
              <a:gd name="connsiteX39" fmla="*/ 1282760 w 2660861"/>
              <a:gd name="connsiteY39" fmla="*/ 2110487 h 2168021"/>
              <a:gd name="connsiteX40" fmla="*/ 1334764 w 2660861"/>
              <a:gd name="connsiteY40" fmla="*/ 2119154 h 2168021"/>
              <a:gd name="connsiteX41" fmla="*/ 1334764 w 2660861"/>
              <a:gd name="connsiteY41" fmla="*/ 2119154 h 2168021"/>
              <a:gd name="connsiteX42" fmla="*/ 1417103 w 2660861"/>
              <a:gd name="connsiteY42" fmla="*/ 2166824 h 2168021"/>
              <a:gd name="connsiteX43" fmla="*/ 1434438 w 2660861"/>
              <a:gd name="connsiteY43" fmla="*/ 2166824 h 2168021"/>
              <a:gd name="connsiteX44" fmla="*/ 1430104 w 2660861"/>
              <a:gd name="connsiteY44" fmla="*/ 2153824 h 2168021"/>
              <a:gd name="connsiteX45" fmla="*/ 1482108 w 2660861"/>
              <a:gd name="connsiteY45" fmla="*/ 2123488 h 2168021"/>
              <a:gd name="connsiteX46" fmla="*/ 1521111 w 2660861"/>
              <a:gd name="connsiteY46" fmla="*/ 2127822 h 2168021"/>
              <a:gd name="connsiteX47" fmla="*/ 1612117 w 2660861"/>
              <a:gd name="connsiteY47" fmla="*/ 2036815 h 2168021"/>
              <a:gd name="connsiteX48" fmla="*/ 1668455 w 2660861"/>
              <a:gd name="connsiteY48" fmla="*/ 1997812 h 2168021"/>
              <a:gd name="connsiteX49" fmla="*/ 1685789 w 2660861"/>
              <a:gd name="connsiteY49" fmla="*/ 1919806 h 2168021"/>
              <a:gd name="connsiteX50" fmla="*/ 1690123 w 2660861"/>
              <a:gd name="connsiteY50" fmla="*/ 1841801 h 2168021"/>
              <a:gd name="connsiteX51" fmla="*/ 1672789 w 2660861"/>
              <a:gd name="connsiteY51" fmla="*/ 1763795 h 2168021"/>
              <a:gd name="connsiteX52" fmla="*/ 1599117 w 2660861"/>
              <a:gd name="connsiteY52" fmla="*/ 1716125 h 2168021"/>
              <a:gd name="connsiteX53" fmla="*/ 1551446 w 2660861"/>
              <a:gd name="connsiteY53" fmla="*/ 1651120 h 2168021"/>
              <a:gd name="connsiteX54" fmla="*/ 1547113 w 2660861"/>
              <a:gd name="connsiteY54" fmla="*/ 1616451 h 2168021"/>
              <a:gd name="connsiteX55" fmla="*/ 1555780 w 2660861"/>
              <a:gd name="connsiteY55" fmla="*/ 1508110 h 2168021"/>
              <a:gd name="connsiteX56" fmla="*/ 1594783 w 2660861"/>
              <a:gd name="connsiteY56" fmla="*/ 1495109 h 2168021"/>
              <a:gd name="connsiteX57" fmla="*/ 1616451 w 2660861"/>
              <a:gd name="connsiteY57" fmla="*/ 1573115 h 2168021"/>
              <a:gd name="connsiteX58" fmla="*/ 1655454 w 2660861"/>
              <a:gd name="connsiteY58" fmla="*/ 1477774 h 2168021"/>
              <a:gd name="connsiteX59" fmla="*/ 1724792 w 2660861"/>
              <a:gd name="connsiteY59" fmla="*/ 1477774 h 2168021"/>
              <a:gd name="connsiteX60" fmla="*/ 1768129 w 2660861"/>
              <a:gd name="connsiteY60" fmla="*/ 1516777 h 2168021"/>
              <a:gd name="connsiteX61" fmla="*/ 2002146 w 2660861"/>
              <a:gd name="connsiteY61" fmla="*/ 1477774 h 2168021"/>
              <a:gd name="connsiteX62" fmla="*/ 2002146 w 2660861"/>
              <a:gd name="connsiteY62" fmla="*/ 1451772 h 2168021"/>
              <a:gd name="connsiteX63" fmla="*/ 2041149 w 2660861"/>
              <a:gd name="connsiteY63" fmla="*/ 1443105 h 2168021"/>
              <a:gd name="connsiteX64" fmla="*/ 2119154 w 2660861"/>
              <a:gd name="connsiteY64" fmla="*/ 1360766 h 2168021"/>
              <a:gd name="connsiteX65" fmla="*/ 2270832 w 2660861"/>
              <a:gd name="connsiteY65" fmla="*/ 1391101 h 2168021"/>
              <a:gd name="connsiteX66" fmla="*/ 2314169 w 2660861"/>
              <a:gd name="connsiteY66" fmla="*/ 1356432 h 2168021"/>
              <a:gd name="connsiteX67" fmla="*/ 2348838 w 2660861"/>
              <a:gd name="connsiteY67" fmla="*/ 1339097 h 2168021"/>
              <a:gd name="connsiteX68" fmla="*/ 2431177 w 2660861"/>
              <a:gd name="connsiteY68" fmla="*/ 1369433 h 2168021"/>
              <a:gd name="connsiteX69" fmla="*/ 2452845 w 2660861"/>
              <a:gd name="connsiteY69" fmla="*/ 1343431 h 2168021"/>
              <a:gd name="connsiteX70" fmla="*/ 2504849 w 2660861"/>
              <a:gd name="connsiteY70" fmla="*/ 1365099 h 2168021"/>
              <a:gd name="connsiteX71" fmla="*/ 2578521 w 2660861"/>
              <a:gd name="connsiteY71" fmla="*/ 1326096 h 2168021"/>
              <a:gd name="connsiteX72" fmla="*/ 2647860 w 2660861"/>
              <a:gd name="connsiteY72" fmla="*/ 1339097 h 2168021"/>
              <a:gd name="connsiteX73" fmla="*/ 2660861 w 2660861"/>
              <a:gd name="connsiteY73" fmla="*/ 1287094 h 2168021"/>
              <a:gd name="connsiteX74" fmla="*/ 2647860 w 2660861"/>
              <a:gd name="connsiteY74" fmla="*/ 1217755 h 2168021"/>
              <a:gd name="connsiteX75" fmla="*/ 2639192 w 2660861"/>
              <a:gd name="connsiteY75" fmla="*/ 1157084 h 2168021"/>
              <a:gd name="connsiteX76" fmla="*/ 2634859 w 2660861"/>
              <a:gd name="connsiteY76" fmla="*/ 1083412 h 2168021"/>
              <a:gd name="connsiteX77" fmla="*/ 2574188 w 2660861"/>
              <a:gd name="connsiteY77" fmla="*/ 983738 h 2168021"/>
              <a:gd name="connsiteX78" fmla="*/ 2656527 w 2660861"/>
              <a:gd name="connsiteY78" fmla="*/ 953403 h 2168021"/>
              <a:gd name="connsiteX79" fmla="*/ 2630525 w 2660861"/>
              <a:gd name="connsiteY79" fmla="*/ 914400 h 2168021"/>
              <a:gd name="connsiteX80" fmla="*/ 2587189 w 2660861"/>
              <a:gd name="connsiteY80" fmla="*/ 853729 h 2168021"/>
              <a:gd name="connsiteX81" fmla="*/ 2556853 w 2660861"/>
              <a:gd name="connsiteY81" fmla="*/ 819060 h 2168021"/>
              <a:gd name="connsiteX82" fmla="*/ 2470180 w 2660861"/>
              <a:gd name="connsiteY82" fmla="*/ 810392 h 2168021"/>
              <a:gd name="connsiteX83" fmla="*/ 2400842 w 2660861"/>
              <a:gd name="connsiteY83" fmla="*/ 810392 h 2168021"/>
              <a:gd name="connsiteX84" fmla="*/ 2374840 w 2660861"/>
              <a:gd name="connsiteY84" fmla="*/ 767056 h 2168021"/>
              <a:gd name="connsiteX85" fmla="*/ 2396508 w 2660861"/>
              <a:gd name="connsiteY85" fmla="*/ 706385 h 2168021"/>
              <a:gd name="connsiteX86" fmla="*/ 2392174 w 2660861"/>
              <a:gd name="connsiteY86" fmla="*/ 637046 h 2168021"/>
              <a:gd name="connsiteX87" fmla="*/ 2314169 w 2660861"/>
              <a:gd name="connsiteY87" fmla="*/ 533039 h 2168021"/>
              <a:gd name="connsiteX88" fmla="*/ 2249164 w 2660861"/>
              <a:gd name="connsiteY88" fmla="*/ 541706 h 2168021"/>
              <a:gd name="connsiteX89" fmla="*/ 2301168 w 2660861"/>
              <a:gd name="connsiteY89" fmla="*/ 472368 h 2168021"/>
              <a:gd name="connsiteX90" fmla="*/ 2331503 w 2660861"/>
              <a:gd name="connsiteY90" fmla="*/ 411696 h 2168021"/>
              <a:gd name="connsiteX91" fmla="*/ 2331503 w 2660861"/>
              <a:gd name="connsiteY91" fmla="*/ 351025 h 2168021"/>
              <a:gd name="connsiteX92" fmla="*/ 2262165 w 2660861"/>
              <a:gd name="connsiteY92" fmla="*/ 290354 h 2168021"/>
              <a:gd name="connsiteX93" fmla="*/ 2244830 w 2660861"/>
              <a:gd name="connsiteY93" fmla="*/ 264352 h 2168021"/>
              <a:gd name="connsiteX94" fmla="*/ 2253498 w 2660861"/>
              <a:gd name="connsiteY94" fmla="*/ 208015 h 2168021"/>
              <a:gd name="connsiteX95" fmla="*/ 2227496 w 2660861"/>
              <a:gd name="connsiteY95" fmla="*/ 190680 h 2168021"/>
              <a:gd name="connsiteX96" fmla="*/ 2184159 w 2660861"/>
              <a:gd name="connsiteY96" fmla="*/ 82339 h 2168021"/>
              <a:gd name="connsiteX97" fmla="*/ 2054150 w 2660861"/>
              <a:gd name="connsiteY97" fmla="*/ 65005 h 2168021"/>
              <a:gd name="connsiteX98" fmla="*/ 2032481 w 2660861"/>
              <a:gd name="connsiteY98" fmla="*/ 47670 h 2168021"/>
              <a:gd name="connsiteX99" fmla="*/ 2036815 w 2660861"/>
              <a:gd name="connsiteY99" fmla="*/ 0 h 2168021"/>
              <a:gd name="connsiteX100" fmla="*/ 1989145 w 2660861"/>
              <a:gd name="connsiteY100" fmla="*/ 43336 h 2168021"/>
              <a:gd name="connsiteX101" fmla="*/ 1941475 w 2660861"/>
              <a:gd name="connsiteY101" fmla="*/ 69338 h 2168021"/>
              <a:gd name="connsiteX102" fmla="*/ 1950142 w 2660861"/>
              <a:gd name="connsiteY102" fmla="*/ 186347 h 2168021"/>
              <a:gd name="connsiteX103" fmla="*/ 1950142 w 2660861"/>
              <a:gd name="connsiteY103" fmla="*/ 221016 h 2168021"/>
              <a:gd name="connsiteX104" fmla="*/ 1919807 w 2660861"/>
              <a:gd name="connsiteY104" fmla="*/ 238351 h 2168021"/>
              <a:gd name="connsiteX105" fmla="*/ 1889471 w 2660861"/>
              <a:gd name="connsiteY105" fmla="*/ 247018 h 2168021"/>
              <a:gd name="connsiteX106" fmla="*/ 1859135 w 2660861"/>
              <a:gd name="connsiteY106" fmla="*/ 273020 h 2168021"/>
              <a:gd name="connsiteX107" fmla="*/ 1863469 w 2660861"/>
              <a:gd name="connsiteY107" fmla="*/ 312023 h 2168021"/>
              <a:gd name="connsiteX108" fmla="*/ 1893805 w 2660861"/>
              <a:gd name="connsiteY108" fmla="*/ 329357 h 2168021"/>
              <a:gd name="connsiteX109" fmla="*/ 1928474 w 2660861"/>
              <a:gd name="connsiteY109" fmla="*/ 342358 h 2168021"/>
              <a:gd name="connsiteX110" fmla="*/ 1932808 w 2660861"/>
              <a:gd name="connsiteY110" fmla="*/ 437698 h 2168021"/>
              <a:gd name="connsiteX111" fmla="*/ 1945808 w 2660861"/>
              <a:gd name="connsiteY111" fmla="*/ 489702 h 2168021"/>
              <a:gd name="connsiteX112" fmla="*/ 1989145 w 2660861"/>
              <a:gd name="connsiteY112" fmla="*/ 502703 h 2168021"/>
              <a:gd name="connsiteX113" fmla="*/ 1954476 w 2660861"/>
              <a:gd name="connsiteY113" fmla="*/ 533039 h 2168021"/>
              <a:gd name="connsiteX114" fmla="*/ 1911139 w 2660861"/>
              <a:gd name="connsiteY114" fmla="*/ 533039 h 2168021"/>
              <a:gd name="connsiteX115" fmla="*/ 1885137 w 2660861"/>
              <a:gd name="connsiteY115" fmla="*/ 554707 h 2168021"/>
              <a:gd name="connsiteX116" fmla="*/ 1885137 w 2660861"/>
              <a:gd name="connsiteY116" fmla="*/ 572042 h 2168021"/>
              <a:gd name="connsiteX117" fmla="*/ 1885137 w 2660861"/>
              <a:gd name="connsiteY117" fmla="*/ 576375 h 2168021"/>
              <a:gd name="connsiteX118" fmla="*/ 1815799 w 2660861"/>
              <a:gd name="connsiteY118" fmla="*/ 585042 h 2168021"/>
              <a:gd name="connsiteX119" fmla="*/ 1841801 w 2660861"/>
              <a:gd name="connsiteY119" fmla="*/ 667382 h 2168021"/>
              <a:gd name="connsiteX120" fmla="*/ 1902472 w 2660861"/>
              <a:gd name="connsiteY120" fmla="*/ 676049 h 2168021"/>
              <a:gd name="connsiteX121" fmla="*/ 1902472 w 2660861"/>
              <a:gd name="connsiteY121" fmla="*/ 702051 h 2168021"/>
              <a:gd name="connsiteX122" fmla="*/ 1898138 w 2660861"/>
              <a:gd name="connsiteY122" fmla="*/ 767056 h 2168021"/>
              <a:gd name="connsiteX123" fmla="*/ 1889471 w 2660861"/>
              <a:gd name="connsiteY123" fmla="*/ 806059 h 2168021"/>
              <a:gd name="connsiteX124" fmla="*/ 1820133 w 2660861"/>
              <a:gd name="connsiteY124" fmla="*/ 806059 h 2168021"/>
              <a:gd name="connsiteX125" fmla="*/ 1776796 w 2660861"/>
              <a:gd name="connsiteY125" fmla="*/ 793058 h 2168021"/>
              <a:gd name="connsiteX126" fmla="*/ 1720459 w 2660861"/>
              <a:gd name="connsiteY126" fmla="*/ 801725 h 2168021"/>
              <a:gd name="connsiteX127" fmla="*/ 1642453 w 2660861"/>
              <a:gd name="connsiteY127" fmla="*/ 871063 h 2168021"/>
              <a:gd name="connsiteX128" fmla="*/ 1620785 w 2660861"/>
              <a:gd name="connsiteY128" fmla="*/ 806059 h 2168021"/>
              <a:gd name="connsiteX129" fmla="*/ 1581782 w 2660861"/>
              <a:gd name="connsiteY129" fmla="*/ 693384 h 2168021"/>
              <a:gd name="connsiteX130" fmla="*/ 1534112 w 2660861"/>
              <a:gd name="connsiteY130" fmla="*/ 663048 h 2168021"/>
              <a:gd name="connsiteX131" fmla="*/ 1434438 w 2660861"/>
              <a:gd name="connsiteY131" fmla="*/ 667382 h 2168021"/>
              <a:gd name="connsiteX132" fmla="*/ 1373767 w 2660861"/>
              <a:gd name="connsiteY132" fmla="*/ 650047 h 2168021"/>
              <a:gd name="connsiteX133" fmla="*/ 1365099 w 2660861"/>
              <a:gd name="connsiteY133" fmla="*/ 628379 h 2168021"/>
              <a:gd name="connsiteX134" fmla="*/ 1252425 w 2660861"/>
              <a:gd name="connsiteY134" fmla="*/ 732387 h 2168021"/>
              <a:gd name="connsiteX135" fmla="*/ 1191753 w 2660861"/>
              <a:gd name="connsiteY135" fmla="*/ 767056 h 2168021"/>
              <a:gd name="connsiteX136" fmla="*/ 1135416 w 2660861"/>
              <a:gd name="connsiteY136" fmla="*/ 853729 h 2168021"/>
              <a:gd name="connsiteX137" fmla="*/ 1014074 w 2660861"/>
              <a:gd name="connsiteY137" fmla="*/ 949069 h 2168021"/>
              <a:gd name="connsiteX138" fmla="*/ 905733 w 2660861"/>
              <a:gd name="connsiteY138" fmla="*/ 996739 h 2168021"/>
              <a:gd name="connsiteX139" fmla="*/ 879731 w 2660861"/>
              <a:gd name="connsiteY139" fmla="*/ 1001073 h 2168021"/>
              <a:gd name="connsiteX140" fmla="*/ 836394 w 2660861"/>
              <a:gd name="connsiteY140" fmla="*/ 1044409 h 2168021"/>
              <a:gd name="connsiteX141" fmla="*/ 819060 w 2660861"/>
              <a:gd name="connsiteY141" fmla="*/ 1087746 h 2168021"/>
              <a:gd name="connsiteX142" fmla="*/ 771389 w 2660861"/>
              <a:gd name="connsiteY142" fmla="*/ 1139750 h 2168021"/>
              <a:gd name="connsiteX143" fmla="*/ 611044 w 2660861"/>
              <a:gd name="connsiteY143" fmla="*/ 1230756 h 2168021"/>
              <a:gd name="connsiteX144" fmla="*/ 446366 w 2660861"/>
              <a:gd name="connsiteY144" fmla="*/ 1274093 h 2168021"/>
              <a:gd name="connsiteX145" fmla="*/ 299022 w 2660861"/>
              <a:gd name="connsiteY145" fmla="*/ 1295761 h 2168021"/>
              <a:gd name="connsiteX146" fmla="*/ 238351 w 2660861"/>
              <a:gd name="connsiteY146" fmla="*/ 1295761 h 2168021"/>
              <a:gd name="connsiteX147" fmla="*/ 195014 w 2660861"/>
              <a:gd name="connsiteY147" fmla="*/ 1274093 h 2168021"/>
              <a:gd name="connsiteX148" fmla="*/ 169012 w 2660861"/>
              <a:gd name="connsiteY148" fmla="*/ 1265425 h 2168021"/>
              <a:gd name="connsiteX149" fmla="*/ 117008 w 2660861"/>
              <a:gd name="connsiteY149" fmla="*/ 1248091 h 216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2660861" h="2168021" extrusionOk="0">
                <a:moveTo>
                  <a:pt x="117008" y="1248091"/>
                </a:moveTo>
                <a:lnTo>
                  <a:pt x="21668" y="1295761"/>
                </a:lnTo>
                <a:lnTo>
                  <a:pt x="13001" y="1326096"/>
                </a:lnTo>
                <a:lnTo>
                  <a:pt x="0" y="1352098"/>
                </a:lnTo>
                <a:lnTo>
                  <a:pt x="17335" y="1369433"/>
                </a:lnTo>
                <a:lnTo>
                  <a:pt x="8667" y="1399769"/>
                </a:lnTo>
                <a:lnTo>
                  <a:pt x="47670" y="1399769"/>
                </a:lnTo>
                <a:lnTo>
                  <a:pt x="47670" y="1508110"/>
                </a:lnTo>
                <a:lnTo>
                  <a:pt x="108341" y="1495109"/>
                </a:lnTo>
                <a:lnTo>
                  <a:pt x="203681" y="1499442"/>
                </a:lnTo>
                <a:lnTo>
                  <a:pt x="229683" y="1529778"/>
                </a:lnTo>
                <a:lnTo>
                  <a:pt x="247018" y="1512443"/>
                </a:lnTo>
                <a:lnTo>
                  <a:pt x="281687" y="1534112"/>
                </a:lnTo>
                <a:lnTo>
                  <a:pt x="381361" y="1607784"/>
                </a:lnTo>
                <a:lnTo>
                  <a:pt x="385695" y="1685789"/>
                </a:lnTo>
                <a:lnTo>
                  <a:pt x="476701" y="1768129"/>
                </a:lnTo>
                <a:lnTo>
                  <a:pt x="455033" y="1867803"/>
                </a:lnTo>
                <a:lnTo>
                  <a:pt x="446366" y="1954476"/>
                </a:lnTo>
                <a:lnTo>
                  <a:pt x="520038" y="1984811"/>
                </a:lnTo>
                <a:lnTo>
                  <a:pt x="585043" y="1967477"/>
                </a:lnTo>
                <a:lnTo>
                  <a:pt x="619712" y="1928474"/>
                </a:lnTo>
                <a:lnTo>
                  <a:pt x="702051" y="1937141"/>
                </a:lnTo>
                <a:lnTo>
                  <a:pt x="732387" y="1924140"/>
                </a:lnTo>
                <a:lnTo>
                  <a:pt x="736720" y="1976144"/>
                </a:lnTo>
                <a:lnTo>
                  <a:pt x="836394" y="1967477"/>
                </a:lnTo>
                <a:lnTo>
                  <a:pt x="858062" y="2019480"/>
                </a:lnTo>
                <a:lnTo>
                  <a:pt x="858062" y="2075818"/>
                </a:lnTo>
                <a:lnTo>
                  <a:pt x="914400" y="2075818"/>
                </a:lnTo>
                <a:lnTo>
                  <a:pt x="970737" y="2084485"/>
                </a:lnTo>
                <a:lnTo>
                  <a:pt x="992406" y="2097486"/>
                </a:lnTo>
                <a:lnTo>
                  <a:pt x="992406" y="2115779"/>
                </a:lnTo>
                <a:cubicBezTo>
                  <a:pt x="1007816" y="2139290"/>
                  <a:pt x="1041521" y="2135364"/>
                  <a:pt x="1066078" y="2145156"/>
                </a:cubicBezTo>
                <a:lnTo>
                  <a:pt x="1082454" y="2168021"/>
                </a:lnTo>
                <a:lnTo>
                  <a:pt x="1122415" y="2132155"/>
                </a:lnTo>
                <a:lnTo>
                  <a:pt x="1113748" y="2106153"/>
                </a:lnTo>
                <a:lnTo>
                  <a:pt x="1139750" y="2093152"/>
                </a:lnTo>
                <a:lnTo>
                  <a:pt x="1196087" y="2093152"/>
                </a:lnTo>
                <a:lnTo>
                  <a:pt x="1235090" y="2071484"/>
                </a:lnTo>
                <a:lnTo>
                  <a:pt x="1248091" y="2058483"/>
                </a:lnTo>
                <a:lnTo>
                  <a:pt x="1282760" y="2110487"/>
                </a:lnTo>
                <a:lnTo>
                  <a:pt x="1334764" y="2119154"/>
                </a:lnTo>
                <a:lnTo>
                  <a:pt x="1334764" y="2119154"/>
                </a:lnTo>
                <a:lnTo>
                  <a:pt x="1417103" y="2166824"/>
                </a:lnTo>
                <a:lnTo>
                  <a:pt x="1434438" y="2166824"/>
                </a:lnTo>
                <a:lnTo>
                  <a:pt x="1430104" y="2153824"/>
                </a:lnTo>
                <a:lnTo>
                  <a:pt x="1482108" y="2123488"/>
                </a:lnTo>
                <a:lnTo>
                  <a:pt x="1521111" y="2127822"/>
                </a:lnTo>
                <a:lnTo>
                  <a:pt x="1612117" y="2036815"/>
                </a:lnTo>
                <a:lnTo>
                  <a:pt x="1668455" y="1997812"/>
                </a:lnTo>
                <a:lnTo>
                  <a:pt x="1685789" y="1919806"/>
                </a:lnTo>
                <a:lnTo>
                  <a:pt x="1690123" y="1841801"/>
                </a:lnTo>
                <a:lnTo>
                  <a:pt x="1672789" y="1763795"/>
                </a:lnTo>
                <a:lnTo>
                  <a:pt x="1599117" y="1716125"/>
                </a:lnTo>
                <a:lnTo>
                  <a:pt x="1551446" y="1651120"/>
                </a:lnTo>
                <a:lnTo>
                  <a:pt x="1547113" y="1616451"/>
                </a:lnTo>
                <a:lnTo>
                  <a:pt x="1555780" y="1508110"/>
                </a:lnTo>
                <a:lnTo>
                  <a:pt x="1594783" y="1495109"/>
                </a:lnTo>
                <a:lnTo>
                  <a:pt x="1616451" y="1573115"/>
                </a:lnTo>
                <a:lnTo>
                  <a:pt x="1655454" y="1477774"/>
                </a:lnTo>
                <a:lnTo>
                  <a:pt x="1724792" y="1477774"/>
                </a:lnTo>
                <a:lnTo>
                  <a:pt x="1768129" y="1516777"/>
                </a:lnTo>
                <a:lnTo>
                  <a:pt x="2002146" y="1477774"/>
                </a:lnTo>
                <a:lnTo>
                  <a:pt x="2002146" y="1451772"/>
                </a:lnTo>
                <a:lnTo>
                  <a:pt x="2041149" y="1443105"/>
                </a:lnTo>
                <a:lnTo>
                  <a:pt x="2119154" y="1360766"/>
                </a:lnTo>
                <a:lnTo>
                  <a:pt x="2270832" y="1391101"/>
                </a:lnTo>
                <a:lnTo>
                  <a:pt x="2314169" y="1356432"/>
                </a:lnTo>
                <a:lnTo>
                  <a:pt x="2348838" y="1339097"/>
                </a:lnTo>
                <a:lnTo>
                  <a:pt x="2431177" y="1369433"/>
                </a:lnTo>
                <a:lnTo>
                  <a:pt x="2452845" y="1343431"/>
                </a:lnTo>
                <a:lnTo>
                  <a:pt x="2504849" y="1365099"/>
                </a:lnTo>
                <a:lnTo>
                  <a:pt x="2578521" y="1326096"/>
                </a:lnTo>
                <a:lnTo>
                  <a:pt x="2647860" y="1339097"/>
                </a:lnTo>
                <a:lnTo>
                  <a:pt x="2660861" y="1287094"/>
                </a:lnTo>
                <a:lnTo>
                  <a:pt x="2647860" y="1217755"/>
                </a:lnTo>
                <a:lnTo>
                  <a:pt x="2639192" y="1157084"/>
                </a:lnTo>
                <a:lnTo>
                  <a:pt x="2634859" y="1083412"/>
                </a:lnTo>
                <a:lnTo>
                  <a:pt x="2574188" y="983738"/>
                </a:lnTo>
                <a:lnTo>
                  <a:pt x="2656527" y="953403"/>
                </a:lnTo>
                <a:lnTo>
                  <a:pt x="2630525" y="914400"/>
                </a:lnTo>
                <a:lnTo>
                  <a:pt x="2587189" y="853729"/>
                </a:lnTo>
                <a:lnTo>
                  <a:pt x="2556853" y="819060"/>
                </a:lnTo>
                <a:lnTo>
                  <a:pt x="2470180" y="810392"/>
                </a:lnTo>
                <a:lnTo>
                  <a:pt x="2400842" y="810392"/>
                </a:lnTo>
                <a:lnTo>
                  <a:pt x="2374840" y="767056"/>
                </a:lnTo>
                <a:lnTo>
                  <a:pt x="2396508" y="706385"/>
                </a:lnTo>
                <a:lnTo>
                  <a:pt x="2392174" y="637046"/>
                </a:lnTo>
                <a:lnTo>
                  <a:pt x="2314169" y="533039"/>
                </a:lnTo>
                <a:lnTo>
                  <a:pt x="2249164" y="541706"/>
                </a:lnTo>
                <a:lnTo>
                  <a:pt x="2301168" y="472368"/>
                </a:lnTo>
                <a:lnTo>
                  <a:pt x="2331503" y="411696"/>
                </a:lnTo>
                <a:lnTo>
                  <a:pt x="2331503" y="351025"/>
                </a:lnTo>
                <a:lnTo>
                  <a:pt x="2262165" y="290354"/>
                </a:lnTo>
                <a:lnTo>
                  <a:pt x="2244830" y="264352"/>
                </a:lnTo>
                <a:lnTo>
                  <a:pt x="2253498" y="208015"/>
                </a:lnTo>
                <a:lnTo>
                  <a:pt x="2227496" y="190680"/>
                </a:lnTo>
                <a:lnTo>
                  <a:pt x="2184159" y="82339"/>
                </a:lnTo>
                <a:lnTo>
                  <a:pt x="2054150" y="65005"/>
                </a:lnTo>
                <a:lnTo>
                  <a:pt x="2032481" y="47670"/>
                </a:lnTo>
                <a:lnTo>
                  <a:pt x="2036815" y="0"/>
                </a:lnTo>
                <a:lnTo>
                  <a:pt x="1989145" y="43336"/>
                </a:lnTo>
                <a:lnTo>
                  <a:pt x="1941475" y="69338"/>
                </a:lnTo>
                <a:lnTo>
                  <a:pt x="1950142" y="186347"/>
                </a:lnTo>
                <a:lnTo>
                  <a:pt x="1950142" y="221016"/>
                </a:lnTo>
                <a:lnTo>
                  <a:pt x="1919807" y="238351"/>
                </a:lnTo>
                <a:lnTo>
                  <a:pt x="1889471" y="247018"/>
                </a:lnTo>
                <a:lnTo>
                  <a:pt x="1859135" y="273020"/>
                </a:lnTo>
                <a:lnTo>
                  <a:pt x="1863469" y="312023"/>
                </a:lnTo>
                <a:lnTo>
                  <a:pt x="1893805" y="329357"/>
                </a:lnTo>
                <a:lnTo>
                  <a:pt x="1928474" y="342358"/>
                </a:lnTo>
                <a:lnTo>
                  <a:pt x="1932808" y="437698"/>
                </a:lnTo>
                <a:lnTo>
                  <a:pt x="1945808" y="489702"/>
                </a:lnTo>
                <a:lnTo>
                  <a:pt x="1989145" y="502703"/>
                </a:lnTo>
                <a:lnTo>
                  <a:pt x="1954476" y="533039"/>
                </a:lnTo>
                <a:lnTo>
                  <a:pt x="1911139" y="533039"/>
                </a:lnTo>
                <a:lnTo>
                  <a:pt x="1885137" y="554707"/>
                </a:lnTo>
                <a:lnTo>
                  <a:pt x="1885137" y="572042"/>
                </a:lnTo>
                <a:lnTo>
                  <a:pt x="1885137" y="576375"/>
                </a:lnTo>
                <a:lnTo>
                  <a:pt x="1815799" y="585042"/>
                </a:lnTo>
                <a:lnTo>
                  <a:pt x="1841801" y="667382"/>
                </a:lnTo>
                <a:lnTo>
                  <a:pt x="1902472" y="676049"/>
                </a:lnTo>
                <a:lnTo>
                  <a:pt x="1902472" y="702051"/>
                </a:lnTo>
                <a:lnTo>
                  <a:pt x="1898138" y="767056"/>
                </a:lnTo>
                <a:lnTo>
                  <a:pt x="1889471" y="806059"/>
                </a:lnTo>
                <a:lnTo>
                  <a:pt x="1820133" y="806059"/>
                </a:lnTo>
                <a:lnTo>
                  <a:pt x="1776796" y="793058"/>
                </a:lnTo>
                <a:lnTo>
                  <a:pt x="1720459" y="801725"/>
                </a:lnTo>
                <a:lnTo>
                  <a:pt x="1642453" y="871063"/>
                </a:lnTo>
                <a:lnTo>
                  <a:pt x="1620785" y="806059"/>
                </a:lnTo>
                <a:lnTo>
                  <a:pt x="1581782" y="693384"/>
                </a:lnTo>
                <a:lnTo>
                  <a:pt x="1534112" y="663048"/>
                </a:lnTo>
                <a:lnTo>
                  <a:pt x="1434438" y="667382"/>
                </a:lnTo>
                <a:lnTo>
                  <a:pt x="1373767" y="650047"/>
                </a:lnTo>
                <a:lnTo>
                  <a:pt x="1365099" y="628379"/>
                </a:lnTo>
                <a:lnTo>
                  <a:pt x="1252425" y="732387"/>
                </a:lnTo>
                <a:lnTo>
                  <a:pt x="1191753" y="767056"/>
                </a:lnTo>
                <a:lnTo>
                  <a:pt x="1135416" y="853729"/>
                </a:lnTo>
                <a:lnTo>
                  <a:pt x="1014074" y="949069"/>
                </a:lnTo>
                <a:lnTo>
                  <a:pt x="905733" y="996739"/>
                </a:lnTo>
                <a:lnTo>
                  <a:pt x="879731" y="1001073"/>
                </a:lnTo>
                <a:lnTo>
                  <a:pt x="836394" y="1044409"/>
                </a:lnTo>
                <a:lnTo>
                  <a:pt x="819060" y="1087746"/>
                </a:lnTo>
                <a:lnTo>
                  <a:pt x="771389" y="1139750"/>
                </a:lnTo>
                <a:lnTo>
                  <a:pt x="611044" y="1230756"/>
                </a:lnTo>
                <a:lnTo>
                  <a:pt x="446366" y="1274093"/>
                </a:lnTo>
                <a:lnTo>
                  <a:pt x="299022" y="1295761"/>
                </a:lnTo>
                <a:lnTo>
                  <a:pt x="238351" y="1295761"/>
                </a:lnTo>
                <a:lnTo>
                  <a:pt x="195014" y="1274093"/>
                </a:lnTo>
                <a:lnTo>
                  <a:pt x="169012" y="1265425"/>
                </a:lnTo>
                <a:lnTo>
                  <a:pt x="117008" y="1248091"/>
                </a:lnTo>
                <a:close/>
              </a:path>
            </a:pathLst>
          </a:custGeom>
          <a:solidFill>
            <a:srgbClr val="E05838">
              <a:alpha val="70000"/>
            </a:srgbClr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9">
            <a:extLst>
              <a:ext uri="{FF2B5EF4-FFF2-40B4-BE49-F238E27FC236}">
                <a16:creationId xmlns:a16="http://schemas.microsoft.com/office/drawing/2014/main" id="{1C5253B9-61CD-4BF4-87F8-0205DC801106}"/>
              </a:ext>
            </a:extLst>
          </p:cNvPr>
          <p:cNvSpPr/>
          <p:nvPr/>
        </p:nvSpPr>
        <p:spPr>
          <a:xfrm>
            <a:off x="8289021" y="4060318"/>
            <a:ext cx="703021" cy="660572"/>
          </a:xfrm>
          <a:custGeom>
            <a:avLst/>
            <a:gdLst>
              <a:gd name="connsiteX0" fmla="*/ 0 w 703021"/>
              <a:gd name="connsiteY0" fmla="*/ 330286 h 660572"/>
              <a:gd name="connsiteX1" fmla="*/ 351511 w 703021"/>
              <a:gd name="connsiteY1" fmla="*/ 0 h 660572"/>
              <a:gd name="connsiteX2" fmla="*/ 703022 w 703021"/>
              <a:gd name="connsiteY2" fmla="*/ 330286 h 660572"/>
              <a:gd name="connsiteX3" fmla="*/ 351511 w 703021"/>
              <a:gd name="connsiteY3" fmla="*/ 660572 h 660572"/>
              <a:gd name="connsiteX4" fmla="*/ 0 w 703021"/>
              <a:gd name="connsiteY4" fmla="*/ 330286 h 66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021" h="660572" extrusionOk="0">
                <a:moveTo>
                  <a:pt x="0" y="330286"/>
                </a:moveTo>
                <a:cubicBezTo>
                  <a:pt x="-41369" y="32226"/>
                  <a:pt x="148490" y="-107833"/>
                  <a:pt x="351511" y="0"/>
                </a:cubicBezTo>
                <a:cubicBezTo>
                  <a:pt x="473749" y="-17414"/>
                  <a:pt x="648740" y="158098"/>
                  <a:pt x="703022" y="330286"/>
                </a:cubicBezTo>
                <a:cubicBezTo>
                  <a:pt x="725266" y="559755"/>
                  <a:pt x="581657" y="645612"/>
                  <a:pt x="351511" y="660572"/>
                </a:cubicBezTo>
                <a:cubicBezTo>
                  <a:pt x="250996" y="665002"/>
                  <a:pt x="10610" y="633929"/>
                  <a:pt x="0" y="330286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64327539">
                  <a:custGeom>
                    <a:avLst/>
                    <a:gdLst>
                      <a:gd name="connsiteX0" fmla="*/ 0 w 703021"/>
                      <a:gd name="connsiteY0" fmla="*/ 330286 h 660572"/>
                      <a:gd name="connsiteX1" fmla="*/ 351511 w 703021"/>
                      <a:gd name="connsiteY1" fmla="*/ 0 h 660572"/>
                      <a:gd name="connsiteX2" fmla="*/ 703022 w 703021"/>
                      <a:gd name="connsiteY2" fmla="*/ 330286 h 660572"/>
                      <a:gd name="connsiteX3" fmla="*/ 351511 w 703021"/>
                      <a:gd name="connsiteY3" fmla="*/ 660572 h 660572"/>
                      <a:gd name="connsiteX4" fmla="*/ 0 w 703021"/>
                      <a:gd name="connsiteY4" fmla="*/ 330286 h 660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3021" h="660572" extrusionOk="0">
                        <a:moveTo>
                          <a:pt x="0" y="330286"/>
                        </a:moveTo>
                        <a:cubicBezTo>
                          <a:pt x="-20675" y="90076"/>
                          <a:pt x="152492" y="-59272"/>
                          <a:pt x="351511" y="0"/>
                        </a:cubicBezTo>
                        <a:cubicBezTo>
                          <a:pt x="515962" y="-7190"/>
                          <a:pt x="666788" y="154699"/>
                          <a:pt x="703022" y="330286"/>
                        </a:cubicBezTo>
                        <a:cubicBezTo>
                          <a:pt x="717391" y="543096"/>
                          <a:pt x="569568" y="650634"/>
                          <a:pt x="351511" y="660572"/>
                        </a:cubicBezTo>
                        <a:cubicBezTo>
                          <a:pt x="216651" y="663377"/>
                          <a:pt x="5983" y="581060"/>
                          <a:pt x="0" y="33028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DC40C072-BA7C-48EF-B614-F8BAD780B4FA}"/>
              </a:ext>
            </a:extLst>
          </p:cNvPr>
          <p:cNvSpPr/>
          <p:nvPr/>
        </p:nvSpPr>
        <p:spPr>
          <a:xfrm>
            <a:off x="7395720" y="3121340"/>
            <a:ext cx="868693" cy="706297"/>
          </a:xfrm>
          <a:custGeom>
            <a:avLst/>
            <a:gdLst>
              <a:gd name="connsiteX0" fmla="*/ 0 w 868693"/>
              <a:gd name="connsiteY0" fmla="*/ 353149 h 706297"/>
              <a:gd name="connsiteX1" fmla="*/ 434347 w 868693"/>
              <a:gd name="connsiteY1" fmla="*/ 0 h 706297"/>
              <a:gd name="connsiteX2" fmla="*/ 868694 w 868693"/>
              <a:gd name="connsiteY2" fmla="*/ 353149 h 706297"/>
              <a:gd name="connsiteX3" fmla="*/ 434347 w 868693"/>
              <a:gd name="connsiteY3" fmla="*/ 706298 h 706297"/>
              <a:gd name="connsiteX4" fmla="*/ 0 w 868693"/>
              <a:gd name="connsiteY4" fmla="*/ 353149 h 70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693" h="706297" extrusionOk="0">
                <a:moveTo>
                  <a:pt x="0" y="353149"/>
                </a:moveTo>
                <a:cubicBezTo>
                  <a:pt x="-27883" y="80163"/>
                  <a:pt x="186911" y="-91663"/>
                  <a:pt x="434347" y="0"/>
                </a:cubicBezTo>
                <a:cubicBezTo>
                  <a:pt x="600323" y="-17900"/>
                  <a:pt x="772406" y="176246"/>
                  <a:pt x="868694" y="353149"/>
                </a:cubicBezTo>
                <a:cubicBezTo>
                  <a:pt x="926678" y="670856"/>
                  <a:pt x="789337" y="658482"/>
                  <a:pt x="434347" y="706298"/>
                </a:cubicBezTo>
                <a:cubicBezTo>
                  <a:pt x="352581" y="713780"/>
                  <a:pt x="9804" y="660194"/>
                  <a:pt x="0" y="353149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64327539">
                  <a:custGeom>
                    <a:avLst/>
                    <a:gdLst>
                      <a:gd name="connsiteX0" fmla="*/ 0 w 868693"/>
                      <a:gd name="connsiteY0" fmla="*/ 353149 h 706297"/>
                      <a:gd name="connsiteX1" fmla="*/ 434347 w 868693"/>
                      <a:gd name="connsiteY1" fmla="*/ 0 h 706297"/>
                      <a:gd name="connsiteX2" fmla="*/ 868694 w 868693"/>
                      <a:gd name="connsiteY2" fmla="*/ 353149 h 706297"/>
                      <a:gd name="connsiteX3" fmla="*/ 434347 w 868693"/>
                      <a:gd name="connsiteY3" fmla="*/ 706298 h 706297"/>
                      <a:gd name="connsiteX4" fmla="*/ 0 w 868693"/>
                      <a:gd name="connsiteY4" fmla="*/ 353149 h 706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693" h="706297" extrusionOk="0">
                        <a:moveTo>
                          <a:pt x="0" y="353149"/>
                        </a:moveTo>
                        <a:cubicBezTo>
                          <a:pt x="-12323" y="123661"/>
                          <a:pt x="190035" y="-53750"/>
                          <a:pt x="434347" y="0"/>
                        </a:cubicBezTo>
                        <a:cubicBezTo>
                          <a:pt x="606720" y="-16351"/>
                          <a:pt x="800139" y="171022"/>
                          <a:pt x="868694" y="353149"/>
                        </a:cubicBezTo>
                        <a:cubicBezTo>
                          <a:pt x="917106" y="650605"/>
                          <a:pt x="759810" y="670748"/>
                          <a:pt x="434347" y="706298"/>
                        </a:cubicBezTo>
                        <a:cubicBezTo>
                          <a:pt x="300678" y="711324"/>
                          <a:pt x="7520" y="634102"/>
                          <a:pt x="0" y="35314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</p:txBody>
      </p:sp>
      <p:sp>
        <p:nvSpPr>
          <p:cNvPr id="15" name="Oval 13">
            <a:extLst>
              <a:ext uri="{FF2B5EF4-FFF2-40B4-BE49-F238E27FC236}">
                <a16:creationId xmlns:a16="http://schemas.microsoft.com/office/drawing/2014/main" id="{D83AF372-7746-42DD-A716-D8DEB57D45E7}"/>
              </a:ext>
            </a:extLst>
          </p:cNvPr>
          <p:cNvSpPr/>
          <p:nvPr/>
        </p:nvSpPr>
        <p:spPr>
          <a:xfrm rot="2258899">
            <a:off x="9806250" y="3599555"/>
            <a:ext cx="890533" cy="752578"/>
          </a:xfrm>
          <a:custGeom>
            <a:avLst/>
            <a:gdLst>
              <a:gd name="connsiteX0" fmla="*/ 0 w 890533"/>
              <a:gd name="connsiteY0" fmla="*/ 376289 h 752578"/>
              <a:gd name="connsiteX1" fmla="*/ 445267 w 890533"/>
              <a:gd name="connsiteY1" fmla="*/ 0 h 752578"/>
              <a:gd name="connsiteX2" fmla="*/ 890534 w 890533"/>
              <a:gd name="connsiteY2" fmla="*/ 376289 h 752578"/>
              <a:gd name="connsiteX3" fmla="*/ 445267 w 890533"/>
              <a:gd name="connsiteY3" fmla="*/ 752578 h 752578"/>
              <a:gd name="connsiteX4" fmla="*/ 0 w 890533"/>
              <a:gd name="connsiteY4" fmla="*/ 376289 h 75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533" h="752578" extrusionOk="0">
                <a:moveTo>
                  <a:pt x="0" y="376289"/>
                </a:moveTo>
                <a:cubicBezTo>
                  <a:pt x="-29655" y="85566"/>
                  <a:pt x="192233" y="-86408"/>
                  <a:pt x="445267" y="0"/>
                </a:cubicBezTo>
                <a:cubicBezTo>
                  <a:pt x="612451" y="-19068"/>
                  <a:pt x="772638" y="190677"/>
                  <a:pt x="890534" y="376289"/>
                </a:cubicBezTo>
                <a:cubicBezTo>
                  <a:pt x="937863" y="684232"/>
                  <a:pt x="759364" y="724255"/>
                  <a:pt x="445267" y="752578"/>
                </a:cubicBezTo>
                <a:cubicBezTo>
                  <a:pt x="273732" y="756097"/>
                  <a:pt x="11032" y="710159"/>
                  <a:pt x="0" y="376289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64327539">
                  <a:custGeom>
                    <a:avLst/>
                    <a:gdLst>
                      <a:gd name="connsiteX0" fmla="*/ 0 w 890533"/>
                      <a:gd name="connsiteY0" fmla="*/ 376289 h 752578"/>
                      <a:gd name="connsiteX1" fmla="*/ 445267 w 890533"/>
                      <a:gd name="connsiteY1" fmla="*/ 0 h 752578"/>
                      <a:gd name="connsiteX2" fmla="*/ 890534 w 890533"/>
                      <a:gd name="connsiteY2" fmla="*/ 376289 h 752578"/>
                      <a:gd name="connsiteX3" fmla="*/ 445267 w 890533"/>
                      <a:gd name="connsiteY3" fmla="*/ 752578 h 752578"/>
                      <a:gd name="connsiteX4" fmla="*/ 0 w 890533"/>
                      <a:gd name="connsiteY4" fmla="*/ 376289 h 752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0533" h="752578" extrusionOk="0">
                        <a:moveTo>
                          <a:pt x="0" y="376289"/>
                        </a:moveTo>
                        <a:cubicBezTo>
                          <a:pt x="-22767" y="104823"/>
                          <a:pt x="193799" y="-67403"/>
                          <a:pt x="445267" y="0"/>
                        </a:cubicBezTo>
                        <a:cubicBezTo>
                          <a:pt x="637543" y="-12991"/>
                          <a:pt x="792048" y="187021"/>
                          <a:pt x="890534" y="376289"/>
                        </a:cubicBezTo>
                        <a:cubicBezTo>
                          <a:pt x="935323" y="678860"/>
                          <a:pt x="748100" y="728934"/>
                          <a:pt x="445267" y="752578"/>
                        </a:cubicBezTo>
                        <a:cubicBezTo>
                          <a:pt x="246370" y="754802"/>
                          <a:pt x="5199" y="643511"/>
                          <a:pt x="0" y="37628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</p:txBody>
      </p:sp>
      <p:sp>
        <p:nvSpPr>
          <p:cNvPr id="16" name="Oval 14">
            <a:extLst>
              <a:ext uri="{FF2B5EF4-FFF2-40B4-BE49-F238E27FC236}">
                <a16:creationId xmlns:a16="http://schemas.microsoft.com/office/drawing/2014/main" id="{C349B41E-898E-4FC4-88F9-E5529296EEC5}"/>
              </a:ext>
            </a:extLst>
          </p:cNvPr>
          <p:cNvSpPr/>
          <p:nvPr/>
        </p:nvSpPr>
        <p:spPr>
          <a:xfrm rot="2258899">
            <a:off x="9483347" y="2274750"/>
            <a:ext cx="687500" cy="653844"/>
          </a:xfrm>
          <a:custGeom>
            <a:avLst/>
            <a:gdLst>
              <a:gd name="connsiteX0" fmla="*/ 0 w 687500"/>
              <a:gd name="connsiteY0" fmla="*/ 326922 h 653844"/>
              <a:gd name="connsiteX1" fmla="*/ 343750 w 687500"/>
              <a:gd name="connsiteY1" fmla="*/ 0 h 653844"/>
              <a:gd name="connsiteX2" fmla="*/ 687500 w 687500"/>
              <a:gd name="connsiteY2" fmla="*/ 326922 h 653844"/>
              <a:gd name="connsiteX3" fmla="*/ 343750 w 687500"/>
              <a:gd name="connsiteY3" fmla="*/ 653844 h 653844"/>
              <a:gd name="connsiteX4" fmla="*/ 0 w 687500"/>
              <a:gd name="connsiteY4" fmla="*/ 326922 h 65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500" h="653844" extrusionOk="0">
                <a:moveTo>
                  <a:pt x="0" y="326922"/>
                </a:moveTo>
                <a:cubicBezTo>
                  <a:pt x="-33369" y="53084"/>
                  <a:pt x="147973" y="-71947"/>
                  <a:pt x="343750" y="0"/>
                </a:cubicBezTo>
                <a:cubicBezTo>
                  <a:pt x="434788" y="-23932"/>
                  <a:pt x="636777" y="155922"/>
                  <a:pt x="687500" y="326922"/>
                </a:cubicBezTo>
                <a:cubicBezTo>
                  <a:pt x="725171" y="587169"/>
                  <a:pt x="608476" y="622739"/>
                  <a:pt x="343750" y="653844"/>
                </a:cubicBezTo>
                <a:cubicBezTo>
                  <a:pt x="244767" y="658144"/>
                  <a:pt x="9079" y="611212"/>
                  <a:pt x="0" y="326922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64327539">
                  <a:custGeom>
                    <a:avLst/>
                    <a:gdLst>
                      <a:gd name="connsiteX0" fmla="*/ 0 w 687500"/>
                      <a:gd name="connsiteY0" fmla="*/ 326922 h 653844"/>
                      <a:gd name="connsiteX1" fmla="*/ 343750 w 687500"/>
                      <a:gd name="connsiteY1" fmla="*/ 0 h 653844"/>
                      <a:gd name="connsiteX2" fmla="*/ 687500 w 687500"/>
                      <a:gd name="connsiteY2" fmla="*/ 326922 h 653844"/>
                      <a:gd name="connsiteX3" fmla="*/ 343750 w 687500"/>
                      <a:gd name="connsiteY3" fmla="*/ 653844 h 653844"/>
                      <a:gd name="connsiteX4" fmla="*/ 0 w 687500"/>
                      <a:gd name="connsiteY4" fmla="*/ 326922 h 65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7500" h="653844" extrusionOk="0">
                        <a:moveTo>
                          <a:pt x="0" y="326922"/>
                        </a:moveTo>
                        <a:cubicBezTo>
                          <a:pt x="-14945" y="104588"/>
                          <a:pt x="148858" y="-61210"/>
                          <a:pt x="343750" y="0"/>
                        </a:cubicBezTo>
                        <a:cubicBezTo>
                          <a:pt x="472582" y="-14778"/>
                          <a:pt x="651094" y="153225"/>
                          <a:pt x="687500" y="326922"/>
                        </a:cubicBezTo>
                        <a:cubicBezTo>
                          <a:pt x="714876" y="565390"/>
                          <a:pt x="595650" y="628067"/>
                          <a:pt x="343750" y="653844"/>
                        </a:cubicBezTo>
                        <a:cubicBezTo>
                          <a:pt x="217252" y="656842"/>
                          <a:pt x="7471" y="592835"/>
                          <a:pt x="0" y="32692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34A3D5-34D0-B7E7-DCC7-D087E06612E8}"/>
              </a:ext>
            </a:extLst>
          </p:cNvPr>
          <p:cNvSpPr txBox="1"/>
          <p:nvPr/>
        </p:nvSpPr>
        <p:spPr>
          <a:xfrm>
            <a:off x="106158" y="94615"/>
            <a:ext cx="609229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500" b="1" i="0" u="none" strike="noStrike" kern="1200" cap="none" spc="0" normalizeH="0" baseline="0" noProof="0" dirty="0">
                <a:ln>
                  <a:noFill/>
                </a:ln>
                <a:solidFill>
                  <a:srgbClr val="2445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PLĀNOŠANAS IZAICINĀJUMI un RISINĀJUMU ADAPTĀCIJA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2445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5553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218BF06-EAF0-A93B-91E7-14FFA879F138}"/>
              </a:ext>
            </a:extLst>
          </p:cNvPr>
          <p:cNvSpPr txBox="1"/>
          <p:nvPr/>
        </p:nvSpPr>
        <p:spPr>
          <a:xfrm>
            <a:off x="123092" y="91861"/>
            <a:ext cx="1135087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500" b="1" dirty="0">
                <a:solidFill>
                  <a:srgbClr val="244583"/>
                </a:solidFill>
                <a:latin typeface="Arial" panose="020B0604020202020204" pitchFamily="34" charset="0"/>
              </a:rPr>
              <a:t>SADARBĪBAS TELPAS un MĒROGI</a:t>
            </a:r>
            <a:endParaRPr lang="en-US" sz="2500" b="1" dirty="0">
              <a:solidFill>
                <a:srgbClr val="244583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FE366B0E-CA5F-F91B-9077-1E9FC30AE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293" y="480497"/>
            <a:ext cx="1987796" cy="40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  <a:buSzPct val="100000"/>
            </a:pPr>
            <a:r>
              <a:rPr lang="lv-LV" altLang="lv-LV" sz="1700" b="1" dirty="0">
                <a:solidFill>
                  <a:schemeClr val="accent1"/>
                </a:solidFill>
                <a:ea typeface="Roboto" panose="02000000000000000000" pitchFamily="2" charset="0"/>
              </a:rPr>
              <a:t>VIETĒJI</a:t>
            </a:r>
          </a:p>
          <a:p>
            <a:pPr eaLnBrk="1" hangingPunct="1">
              <a:lnSpc>
                <a:spcPct val="130000"/>
              </a:lnSpc>
              <a:buSzPct val="100000"/>
            </a:pPr>
            <a:endParaRPr lang="lv-LV" altLang="lv-LV" sz="300" b="1" dirty="0">
              <a:solidFill>
                <a:srgbClr val="00B050"/>
              </a:solidFill>
              <a:ea typeface="Roboto" panose="02000000000000000000" pitchFamily="2" charset="0"/>
            </a:endParaRPr>
          </a:p>
          <a:p>
            <a:pPr eaLnBrk="1" hangingPunct="1">
              <a:lnSpc>
                <a:spcPct val="130000"/>
              </a:lnSpc>
              <a:buSzPct val="100000"/>
            </a:pPr>
            <a:endParaRPr lang="lv-LV" altLang="lv-LV" sz="1600" b="1" dirty="0">
              <a:solidFill>
                <a:srgbClr val="00B050"/>
              </a:solidFill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6005E29A-9303-26C6-5B3A-4A4C8F9F3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2985" y="480497"/>
            <a:ext cx="2438927" cy="40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  <a:buSzPct val="100000"/>
            </a:pPr>
            <a:r>
              <a:rPr lang="lv-LV" altLang="lv-LV" sz="1700" b="1" dirty="0">
                <a:solidFill>
                  <a:schemeClr val="accent1"/>
                </a:solidFill>
                <a:ea typeface="Roboto" panose="02000000000000000000" pitchFamily="2" charset="0"/>
              </a:rPr>
              <a:t>STARPTAUTISKI</a:t>
            </a:r>
          </a:p>
          <a:p>
            <a:pPr eaLnBrk="1" hangingPunct="1">
              <a:lnSpc>
                <a:spcPct val="130000"/>
              </a:lnSpc>
              <a:buSzPct val="100000"/>
            </a:pPr>
            <a:endParaRPr lang="lv-LV" altLang="lv-LV" sz="300" b="1" dirty="0">
              <a:solidFill>
                <a:srgbClr val="00B050"/>
              </a:solidFill>
              <a:ea typeface="Roboto" panose="02000000000000000000" pitchFamily="2" charset="0"/>
            </a:endParaRPr>
          </a:p>
          <a:p>
            <a:pPr eaLnBrk="1" hangingPunct="1">
              <a:lnSpc>
                <a:spcPct val="130000"/>
              </a:lnSpc>
              <a:buSzPct val="100000"/>
            </a:pPr>
            <a:endParaRPr lang="lv-LV" altLang="lv-LV" sz="1600" b="1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CD4FDA-0DD3-6C46-99AA-42E4A6671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22" y="888533"/>
            <a:ext cx="5009263" cy="5877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81B5C2-DA34-C0DC-2ADE-893C8AAFCE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204" y="883685"/>
            <a:ext cx="4875708" cy="597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56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>
            <a:extLst>
              <a:ext uri="{FF2B5EF4-FFF2-40B4-BE49-F238E27FC236}">
                <a16:creationId xmlns:a16="http://schemas.microsoft.com/office/drawing/2014/main" id="{124151FF-F840-4EC0-BCDB-DF9C80D40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02" y="847060"/>
            <a:ext cx="11161336" cy="119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20000"/>
              </a:lnSpc>
              <a:buSzPct val="100000"/>
            </a:pPr>
            <a:endParaRPr lang="lv-LV" altLang="lv-LV" sz="500" b="1" dirty="0">
              <a:solidFill>
                <a:srgbClr val="244583"/>
              </a:solidFill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buSzPct val="100000"/>
            </a:pPr>
            <a:r>
              <a:rPr lang="lv-LV" sz="17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RPR Attīstības plānotāju konsultatīvā darba grupa</a:t>
            </a:r>
          </a:p>
          <a:p>
            <a:pPr algn="ctr">
              <a:lnSpc>
                <a:spcPct val="120000"/>
              </a:lnSpc>
              <a:buSzPct val="100000"/>
            </a:pPr>
            <a:endParaRPr lang="lv-LV" altLang="lv-LV" sz="500" b="1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buSzPct val="100000"/>
            </a:pPr>
            <a:r>
              <a:rPr lang="lv-LV" altLang="lv-LV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Sinerģijas veidošana ar reģionā ietilpstošajām Vietējās rīcības grupām un Apkaimju biedrībām</a:t>
            </a:r>
          </a:p>
          <a:p>
            <a:pPr algn="ctr">
              <a:lnSpc>
                <a:spcPct val="120000"/>
              </a:lnSpc>
              <a:buSzPct val="100000"/>
            </a:pPr>
            <a:endParaRPr lang="lv-LV" altLang="lv-LV" sz="500" b="1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buSzPct val="100000"/>
            </a:pPr>
            <a:r>
              <a:rPr lang="lv-LV" altLang="lv-LV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Dialogs un aktivitāšu koordinācija ar tematisko jomu speciālistiem nacionāla mērogā </a:t>
            </a:r>
            <a:endParaRPr lang="lv-LV" altLang="lv-LV" sz="900" b="1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>
              <a:buSzPct val="100000"/>
            </a:pPr>
            <a:endParaRPr lang="lv-LV" altLang="lv-LV" sz="1600" b="1" dirty="0">
              <a:solidFill>
                <a:srgbClr val="244583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>
              <a:buSzPct val="100000"/>
            </a:pPr>
            <a:endParaRPr lang="lv-LV" altLang="lv-LV" sz="1600" b="1" dirty="0">
              <a:solidFill>
                <a:srgbClr val="244583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>
              <a:buSzPct val="100000"/>
            </a:pPr>
            <a:endParaRPr lang="lv-LV" altLang="lv-LV" sz="1600" dirty="0">
              <a:solidFill>
                <a:srgbClr val="244583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30000"/>
              </a:lnSpc>
              <a:buSzPct val="100000"/>
            </a:pPr>
            <a:endParaRPr lang="lv-LV" altLang="lv-LV" sz="1600" dirty="0">
              <a:solidFill>
                <a:srgbClr val="24458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18BF06-EAF0-A93B-91E7-14FFA879F138}"/>
              </a:ext>
            </a:extLst>
          </p:cNvPr>
          <p:cNvSpPr txBox="1"/>
          <p:nvPr/>
        </p:nvSpPr>
        <p:spPr>
          <a:xfrm>
            <a:off x="141402" y="274569"/>
            <a:ext cx="1134044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500" b="1" dirty="0">
                <a:solidFill>
                  <a:srgbClr val="244583"/>
                </a:solidFill>
                <a:latin typeface="Arial" panose="020B0604020202020204" pitchFamily="34" charset="0"/>
              </a:rPr>
              <a:t>VIETĒJĀ MĒROGĀ – reģiona plānotāju sadarbība</a:t>
            </a:r>
            <a:endParaRPr lang="en-US" sz="2500" b="1" dirty="0">
              <a:solidFill>
                <a:srgbClr val="244583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328C8-959C-9DEB-9F67-E02FF6B55C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96" y="2371450"/>
            <a:ext cx="3760176" cy="2115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052275-B591-88F8-3F64-0D1BD85B97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517" y="4645407"/>
            <a:ext cx="2584031" cy="1938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93DB11-F516-8255-D3ED-C097B5AE7B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291" y="2371450"/>
            <a:ext cx="3760176" cy="2115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DF4162-654F-E379-BEDF-0DF5806224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315" y="4645407"/>
            <a:ext cx="3445377" cy="1938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880675-E683-6488-9309-5169C0F46D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004" y="2364891"/>
            <a:ext cx="3001154" cy="211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25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218BF06-EAF0-A93B-91E7-14FFA879F138}"/>
              </a:ext>
            </a:extLst>
          </p:cNvPr>
          <p:cNvSpPr txBox="1"/>
          <p:nvPr/>
        </p:nvSpPr>
        <p:spPr>
          <a:xfrm>
            <a:off x="141402" y="274569"/>
            <a:ext cx="1134044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500" b="1" dirty="0">
                <a:solidFill>
                  <a:srgbClr val="244583"/>
                </a:solidFill>
                <a:latin typeface="Arial" panose="020B0604020202020204" pitchFamily="34" charset="0"/>
              </a:rPr>
              <a:t>STARPTAUTISKĀ DIMENSIJA – sadarbības platformas</a:t>
            </a:r>
            <a:endParaRPr lang="en-US" sz="2500" b="1" dirty="0">
              <a:solidFill>
                <a:srgbClr val="244583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199107C0-2C4E-4156-934A-2D6C6DB1F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02" y="751623"/>
            <a:ext cx="11340444" cy="135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20000"/>
              </a:lnSpc>
              <a:buSzPct val="100000"/>
            </a:pPr>
            <a:endParaRPr lang="lv-LV" altLang="lv-LV" sz="500" b="1" dirty="0">
              <a:solidFill>
                <a:srgbClr val="244583"/>
              </a:solidFill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buSzPct val="100000"/>
            </a:pPr>
            <a:r>
              <a:rPr lang="lv-LV" sz="17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Dalība starptautiskos projektos – globālās tendences un plānošanas pieejas</a:t>
            </a:r>
          </a:p>
          <a:p>
            <a:pPr algn="ctr">
              <a:lnSpc>
                <a:spcPct val="120000"/>
              </a:lnSpc>
              <a:buSzPct val="100000"/>
            </a:pPr>
            <a:endParaRPr lang="lv-LV" altLang="lv-LV" sz="500" b="1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buSzPct val="100000"/>
            </a:pPr>
            <a:r>
              <a:rPr lang="lv-LV" altLang="lv-LV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Klātbūtne starptautiskā metropoļu tīklojumā – METREX </a:t>
            </a:r>
            <a:r>
              <a:rPr lang="lv-LV" altLang="lv-LV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(</a:t>
            </a:r>
            <a:r>
              <a:rPr lang="lv-LV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Nordic-Baltic</a:t>
            </a:r>
            <a:r>
              <a:rPr lang="lv-LV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network</a:t>
            </a:r>
            <a:r>
              <a:rPr lang="lv-LV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lv-LV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Productive</a:t>
            </a:r>
            <a:r>
              <a:rPr lang="lv-LV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cities</a:t>
            </a:r>
            <a:r>
              <a:rPr lang="lv-LV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network</a:t>
            </a:r>
            <a:r>
              <a:rPr lang="lv-LV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r>
              <a:rPr lang="lv-LV" altLang="lv-LV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20000"/>
              </a:lnSpc>
              <a:buSzPct val="100000"/>
            </a:pPr>
            <a:endParaRPr lang="lv-LV" altLang="lv-LV" sz="500" b="1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buSzPct val="100000"/>
            </a:pPr>
            <a:r>
              <a:rPr lang="lv-LV" altLang="lv-LV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Dialoga un partnerību veidošana ar Eiropas pilsētām un reģioniem – ESPON, </a:t>
            </a:r>
            <a:r>
              <a:rPr lang="lv-LV" altLang="lv-LV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Metropolis</a:t>
            </a:r>
            <a:r>
              <a:rPr lang="lv-LV" altLang="lv-LV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, UN-</a:t>
            </a:r>
            <a:r>
              <a:rPr lang="lv-LV" altLang="lv-LV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Habitat</a:t>
            </a:r>
            <a:r>
              <a:rPr lang="lv-LV" altLang="lv-LV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endParaRPr lang="lv-LV" altLang="lv-LV" sz="900" b="1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>
              <a:buSzPct val="100000"/>
            </a:pPr>
            <a:endParaRPr lang="lv-LV" altLang="lv-LV" sz="1600" b="1" dirty="0">
              <a:solidFill>
                <a:srgbClr val="244583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>
              <a:buSzPct val="100000"/>
            </a:pPr>
            <a:endParaRPr lang="lv-LV" altLang="lv-LV" sz="1600" b="1" dirty="0">
              <a:solidFill>
                <a:srgbClr val="244583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>
              <a:buSzPct val="100000"/>
            </a:pPr>
            <a:endParaRPr lang="lv-LV" altLang="lv-LV" sz="1600" dirty="0">
              <a:solidFill>
                <a:srgbClr val="244583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30000"/>
              </a:lnSpc>
              <a:buSzPct val="100000"/>
            </a:pPr>
            <a:endParaRPr lang="lv-LV" altLang="lv-LV" sz="1600" dirty="0">
              <a:solidFill>
                <a:srgbClr val="24458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AE805D-1AC0-4E82-8E7A-69738AEC6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59" y="2329962"/>
            <a:ext cx="4988829" cy="2012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210C6-1FA1-AB05-FC1B-119E8183A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972" y="2329962"/>
            <a:ext cx="5595601" cy="4457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80125D-0354-4250-73A6-832331104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380" y="4469316"/>
            <a:ext cx="3761974" cy="211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26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0">
            <a:extLst>
              <a:ext uri="{FF2B5EF4-FFF2-40B4-BE49-F238E27FC236}">
                <a16:creationId xmlns:a16="http://schemas.microsoft.com/office/drawing/2014/main" id="{9323C392-8868-4902-9B5F-47634DE5F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5944" y="3265718"/>
            <a:ext cx="2596310" cy="30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0975" indent="-180975"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 algn="ctr">
              <a:lnSpc>
                <a:spcPct val="110000"/>
              </a:lnSpc>
              <a:spcAft>
                <a:spcPts val="300"/>
              </a:spcAft>
              <a:defRPr/>
            </a:pPr>
            <a:r>
              <a:rPr lang="lv-LV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RPR administratīvais iedalījums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E84716-4352-71BE-D766-A52C82A923B2}"/>
              </a:ext>
            </a:extLst>
          </p:cNvPr>
          <p:cNvSpPr txBox="1"/>
          <p:nvPr/>
        </p:nvSpPr>
        <p:spPr>
          <a:xfrm>
            <a:off x="486319" y="117325"/>
            <a:ext cx="579593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500" b="1" dirty="0">
                <a:solidFill>
                  <a:srgbClr val="244583"/>
                </a:solidFill>
                <a:latin typeface="Arial" panose="020B0604020202020204" pitchFamily="34" charset="0"/>
              </a:rPr>
              <a:t>STRATĒĢIJA – Rīgas reģions un Metropoles areāls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A1AD6CF6-D051-68DE-3A10-F1058C2DA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81" y="1186657"/>
            <a:ext cx="5777319" cy="224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5000"/>
              </a:lnSpc>
              <a:spcAft>
                <a:spcPts val="1500"/>
              </a:spcAft>
            </a:pPr>
            <a:r>
              <a:rPr lang="lv-LV" sz="1400" b="1" dirty="0">
                <a:solidFill>
                  <a:srgbClr val="47964B"/>
                </a:solidFill>
                <a:effectLst/>
                <a:ea typeface="Times New Roman" panose="02020603050405020304" pitchFamily="18" charset="0"/>
              </a:rPr>
              <a:t>RPR </a:t>
            </a:r>
            <a:r>
              <a:rPr lang="lv-LV" sz="1400" dirty="0">
                <a:solidFill>
                  <a:srgbClr val="244583"/>
                </a:solidFill>
                <a:ea typeface="Times New Roman" panose="02020603050405020304" pitchFamily="18" charset="0"/>
              </a:rPr>
              <a:t>– </a:t>
            </a:r>
            <a:r>
              <a:rPr lang="lv-LV" sz="1400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reģionāla mēroga plānošanas, koordinācijas un sadarbības organizācija </a:t>
            </a:r>
            <a:r>
              <a:rPr lang="lv-LV" sz="1400" b="1" dirty="0">
                <a:solidFill>
                  <a:srgbClr val="47964B"/>
                </a:solidFill>
                <a:effectLst/>
                <a:ea typeface="Times New Roman" panose="02020603050405020304" pitchFamily="18" charset="0"/>
              </a:rPr>
              <a:t>darbojas jau vairāk kā 15 gadus</a:t>
            </a:r>
            <a:r>
              <a:rPr lang="lv-LV" sz="1400" dirty="0">
                <a:solidFill>
                  <a:srgbClr val="47964B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500"/>
              </a:spcAft>
            </a:pPr>
            <a:r>
              <a:rPr lang="lv-LV" sz="1400" dirty="0">
                <a:solidFill>
                  <a:srgbClr val="244583"/>
                </a:solidFill>
                <a:effectLst/>
                <a:ea typeface="Times New Roman" panose="02020603050405020304" pitchFamily="18" charset="0"/>
              </a:rPr>
              <a:t>Plānošanas reģiona pastāvēšanas laikā ir notikušas </a:t>
            </a:r>
            <a:r>
              <a:rPr lang="lv-LV" sz="1400" b="1" dirty="0">
                <a:solidFill>
                  <a:srgbClr val="47964B"/>
                </a:solidFill>
                <a:effectLst/>
                <a:ea typeface="Times New Roman" panose="02020603050405020304" pitchFamily="18" charset="0"/>
              </a:rPr>
              <a:t>divas administratīvi teritoriālās reformas</a:t>
            </a:r>
          </a:p>
          <a:p>
            <a:pPr>
              <a:lnSpc>
                <a:spcPct val="115000"/>
              </a:lnSpc>
              <a:spcAft>
                <a:spcPts val="1500"/>
              </a:spcAft>
            </a:pPr>
            <a:r>
              <a:rPr lang="lv-LV" altLang="lv-LV" sz="1400" dirty="0">
                <a:solidFill>
                  <a:srgbClr val="244583"/>
                </a:solidFill>
                <a:ea typeface="Roboto" panose="02000000000000000000" pitchFamily="2" charset="0"/>
              </a:rPr>
              <a:t>2020.gadā apstiprināts </a:t>
            </a:r>
            <a:r>
              <a:rPr lang="lv-LV" altLang="lv-LV" sz="1400" b="1" dirty="0">
                <a:solidFill>
                  <a:srgbClr val="47964B"/>
                </a:solidFill>
                <a:ea typeface="Roboto" panose="02000000000000000000" pitchFamily="2" charset="0"/>
              </a:rPr>
              <a:t>‘Rīcības plāns Rīgas metropoles areāla attīstībai’</a:t>
            </a:r>
            <a:r>
              <a:rPr lang="lv-LV" altLang="lv-LV" sz="1400" b="1" dirty="0">
                <a:solidFill>
                  <a:srgbClr val="244583"/>
                </a:solidFill>
                <a:ea typeface="Roboto" panose="02000000000000000000" pitchFamily="2" charset="0"/>
              </a:rPr>
              <a:t> – </a:t>
            </a:r>
            <a:r>
              <a:rPr lang="lv-LV" altLang="lv-LV" sz="1400" dirty="0">
                <a:solidFill>
                  <a:srgbClr val="244583"/>
                </a:solidFill>
                <a:ea typeface="Roboto" panose="02000000000000000000" pitchFamily="2" charset="0"/>
              </a:rPr>
              <a:t>metropoles prioritātes un rīcības sadarbības procesu koordinācijai un dialoga veidošanai</a:t>
            </a:r>
          </a:p>
          <a:p>
            <a:pPr>
              <a:buSzPct val="100000"/>
            </a:pPr>
            <a:endParaRPr lang="lv-LV" altLang="lv-LV" sz="1500" dirty="0">
              <a:solidFill>
                <a:srgbClr val="244583"/>
              </a:solidFill>
            </a:endParaRPr>
          </a:p>
          <a:p>
            <a:pPr eaLnBrk="1" hangingPunct="1">
              <a:lnSpc>
                <a:spcPct val="130000"/>
              </a:lnSpc>
              <a:buSzPct val="100000"/>
            </a:pPr>
            <a:endParaRPr lang="lv-LV" altLang="lv-LV" sz="1600" dirty="0">
              <a:solidFill>
                <a:srgbClr val="244583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8D3C21-C2E4-3A34-7C0F-E1AACB664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7744" y="1"/>
            <a:ext cx="484714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645D92D7-9774-A2B8-74EB-239A64F43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81" y="3429000"/>
            <a:ext cx="3103249" cy="294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5000"/>
              </a:lnSpc>
              <a:spcAft>
                <a:spcPts val="1500"/>
              </a:spcAft>
            </a:pPr>
            <a:r>
              <a:rPr lang="lv-LV" altLang="lv-LV" sz="1400" dirty="0">
                <a:solidFill>
                  <a:srgbClr val="244583"/>
                </a:solidFill>
                <a:ea typeface="Roboto" panose="02000000000000000000" pitchFamily="2" charset="0"/>
              </a:rPr>
              <a:t>Stratēģijas izstrādes procesā – </a:t>
            </a:r>
            <a:r>
              <a:rPr lang="lv-LV" altLang="lv-LV" sz="1400" b="1" dirty="0">
                <a:solidFill>
                  <a:srgbClr val="47964B"/>
                </a:solidFill>
                <a:ea typeface="Roboto" panose="02000000000000000000" pitchFamily="2" charset="0"/>
                <a:cs typeface="Calibri" panose="020F0502020204030204" pitchFamily="34" charset="0"/>
              </a:rPr>
              <a:t>f</a:t>
            </a:r>
            <a:r>
              <a:rPr lang="lv-LV" sz="1400" b="1" dirty="0">
                <a:solidFill>
                  <a:srgbClr val="47964B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okuss uz Rīgas un apkārtējo teritoriju sadarbības jautājumiem</a:t>
            </a:r>
          </a:p>
          <a:p>
            <a:pPr>
              <a:lnSpc>
                <a:spcPct val="115000"/>
              </a:lnSpc>
              <a:spcAft>
                <a:spcPts val="1500"/>
              </a:spcAft>
            </a:pPr>
            <a:r>
              <a:rPr lang="lv-LV" sz="1400" b="1" dirty="0">
                <a:solidFill>
                  <a:srgbClr val="47964B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Priekšplānā Rīgas metropoles areāla </a:t>
            </a:r>
            <a:r>
              <a:rPr lang="lv-LV" sz="1400" dirty="0">
                <a:solidFill>
                  <a:srgbClr val="24458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(funkcionālās telpas) </a:t>
            </a:r>
            <a:r>
              <a:rPr lang="lv-LV" sz="1400" b="1" dirty="0">
                <a:solidFill>
                  <a:srgbClr val="47964B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izaugsmes risinājumi</a:t>
            </a:r>
          </a:p>
          <a:p>
            <a:pPr>
              <a:lnSpc>
                <a:spcPct val="115000"/>
              </a:lnSpc>
              <a:spcAft>
                <a:spcPts val="1500"/>
              </a:spcAft>
            </a:pPr>
            <a:r>
              <a:rPr lang="lv-LV" sz="1400" dirty="0">
                <a:solidFill>
                  <a:srgbClr val="244583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Attīstības redzējums sniedzas </a:t>
            </a:r>
            <a:r>
              <a:rPr lang="lv-LV" sz="1400" b="1" dirty="0">
                <a:solidFill>
                  <a:srgbClr val="47964B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pāri plānošanas reģiona robežām!</a:t>
            </a:r>
            <a:endParaRPr lang="en-US" sz="1400" b="1" dirty="0">
              <a:solidFill>
                <a:srgbClr val="47964B"/>
              </a:solidFill>
              <a:effectLst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endParaRPr lang="lv-LV" sz="1600" dirty="0">
              <a:solidFill>
                <a:srgbClr val="244583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endParaRPr lang="lv-LV" altLang="lv-LV" sz="1600" dirty="0">
              <a:solidFill>
                <a:srgbClr val="244583"/>
              </a:solidFill>
              <a:ea typeface="Roboto" panose="02000000000000000000" pitchFamily="2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lv-LV" altLang="lv-LV" sz="1500" b="1" dirty="0">
              <a:solidFill>
                <a:srgbClr val="244583"/>
              </a:solidFill>
              <a:ea typeface="Roboto" panose="02000000000000000000" pitchFamily="2" charset="0"/>
            </a:endParaRPr>
          </a:p>
          <a:p>
            <a:pPr>
              <a:buSzPct val="100000"/>
            </a:pPr>
            <a:endParaRPr lang="lv-LV" altLang="lv-LV" sz="1500" b="1" dirty="0">
              <a:solidFill>
                <a:srgbClr val="244583"/>
              </a:solidFill>
              <a:ea typeface="Roboto" panose="02000000000000000000" pitchFamily="2" charset="0"/>
            </a:endParaRPr>
          </a:p>
          <a:p>
            <a:pPr>
              <a:buSzPct val="100000"/>
            </a:pPr>
            <a:endParaRPr lang="lv-LV" altLang="lv-LV" sz="1500" b="1" dirty="0">
              <a:solidFill>
                <a:srgbClr val="244583"/>
              </a:solidFill>
              <a:ea typeface="Roboto" panose="02000000000000000000" pitchFamily="2" charset="0"/>
            </a:endParaRPr>
          </a:p>
          <a:p>
            <a:pPr>
              <a:buSzPct val="100000"/>
            </a:pPr>
            <a:endParaRPr lang="lv-LV" altLang="lv-LV" sz="1500" dirty="0">
              <a:solidFill>
                <a:srgbClr val="244583"/>
              </a:solidFill>
            </a:endParaRPr>
          </a:p>
          <a:p>
            <a:pPr eaLnBrk="1" hangingPunct="1">
              <a:lnSpc>
                <a:spcPct val="130000"/>
              </a:lnSpc>
              <a:buSzPct val="100000"/>
            </a:pPr>
            <a:endParaRPr lang="lv-LV" altLang="lv-LV" sz="1600" dirty="0">
              <a:solidFill>
                <a:srgbClr val="24458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B0FAD1-86D6-362F-1DAD-058E178306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888" y="3575002"/>
            <a:ext cx="3040422" cy="312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0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D4CA9C-B1A3-971B-E92E-2B5A3A843F93}"/>
              </a:ext>
            </a:extLst>
          </p:cNvPr>
          <p:cNvGrpSpPr/>
          <p:nvPr/>
        </p:nvGrpSpPr>
        <p:grpSpPr>
          <a:xfrm>
            <a:off x="2175675" y="1186354"/>
            <a:ext cx="7840650" cy="5489783"/>
            <a:chOff x="1989150" y="1276789"/>
            <a:chExt cx="7840650" cy="54897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E3C8543-3F12-9068-0C5B-9BE2DE23C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5" t="11752" r="1084" b="1968"/>
            <a:stretch/>
          </p:blipFill>
          <p:spPr bwMode="auto">
            <a:xfrm>
              <a:off x="2035394" y="1276789"/>
              <a:ext cx="7794406" cy="548978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653203E-81AC-C55A-65DA-D580079B6778}"/>
                </a:ext>
              </a:extLst>
            </p:cNvPr>
            <p:cNvSpPr/>
            <p:nvPr/>
          </p:nvSpPr>
          <p:spPr>
            <a:xfrm>
              <a:off x="1989150" y="6146447"/>
              <a:ext cx="1390723" cy="611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2862F1E-C124-71D5-8CE7-1BE932216D53}"/>
              </a:ext>
            </a:extLst>
          </p:cNvPr>
          <p:cNvSpPr txBox="1">
            <a:spLocks/>
          </p:cNvSpPr>
          <p:nvPr/>
        </p:nvSpPr>
        <p:spPr>
          <a:xfrm>
            <a:off x="1781666" y="588579"/>
            <a:ext cx="9172347" cy="576262"/>
          </a:xfrm>
          <a:prstGeom prst="rect">
            <a:avLst/>
          </a:prstGeom>
        </p:spPr>
        <p:txBody>
          <a:bodyPr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lang="lv-LV" sz="3200" b="1" cap="small" baseline="0">
                <a:solidFill>
                  <a:srgbClr val="0056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9pPr>
            <a:extLst/>
          </a:lstStyle>
          <a:p>
            <a:pPr marL="457200" indent="4572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lv-LV" sz="1600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erriweather" panose="00000500000000000000" pitchFamily="2" charset="0"/>
                <a:cs typeface="Arial" panose="020B0604020202020204" pitchFamily="34" charset="0"/>
              </a:rPr>
              <a:t>Iedzīvotāju blīvums </a:t>
            </a:r>
            <a:r>
              <a:rPr lang="lv-LV" sz="1600" b="0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erriweather" panose="00000500000000000000" pitchFamily="2" charset="0"/>
                <a:cs typeface="Arial" panose="020B0604020202020204" pitchFamily="34" charset="0"/>
              </a:rPr>
              <a:t>(</a:t>
            </a:r>
            <a:r>
              <a:rPr lang="lv-LV" sz="1600" b="0" cap="none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Merriweather" panose="00000500000000000000" pitchFamily="2" charset="0"/>
                <a:cs typeface="Arial" panose="020B0604020202020204" pitchFamily="34" charset="0"/>
              </a:rPr>
              <a:t>cilv</a:t>
            </a:r>
            <a:r>
              <a:rPr lang="lv-LV" sz="1600" b="0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erriweather" panose="00000500000000000000" pitchFamily="2" charset="0"/>
                <a:cs typeface="Arial" panose="020B0604020202020204" pitchFamily="34" charset="0"/>
              </a:rPr>
              <a:t>./km</a:t>
            </a:r>
            <a:r>
              <a:rPr lang="lv-LV" sz="1600" b="0" cap="none" baseline="30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erriweather" panose="00000500000000000000" pitchFamily="2" charset="0"/>
                <a:cs typeface="Arial" panose="020B0604020202020204" pitchFamily="34" charset="0"/>
              </a:rPr>
              <a:t>2</a:t>
            </a:r>
            <a:r>
              <a:rPr lang="lv-LV" sz="1600" b="0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erriweather" panose="00000500000000000000" pitchFamily="2" charset="0"/>
                <a:cs typeface="Arial" panose="020B0604020202020204" pitchFamily="34" charset="0"/>
              </a:rPr>
              <a:t>) RPR pašvaldībās 2022. gadā</a:t>
            </a:r>
            <a:endParaRPr lang="lv-LV" sz="1600" b="0" cap="none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38B5CB-EA59-F605-A305-B3E3C6461637}"/>
              </a:ext>
            </a:extLst>
          </p:cNvPr>
          <p:cNvSpPr txBox="1"/>
          <p:nvPr/>
        </p:nvSpPr>
        <p:spPr>
          <a:xfrm>
            <a:off x="2035394" y="612501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lv-LV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Avots: Pilsonības un migrācijas lietu pārvalde, 2022</a:t>
            </a:r>
            <a:endParaRPr lang="en-US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8F6EB8-E2BE-F407-0975-EB5F1FF7B3E2}"/>
              </a:ext>
            </a:extLst>
          </p:cNvPr>
          <p:cNvSpPr txBox="1"/>
          <p:nvPr/>
        </p:nvSpPr>
        <p:spPr>
          <a:xfrm>
            <a:off x="1028930" y="111525"/>
            <a:ext cx="1044628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lv-LV" sz="2500" b="1" dirty="0">
                <a:solidFill>
                  <a:srgbClr val="244583"/>
                </a:solidFill>
                <a:latin typeface="Arial" panose="020B0604020202020204" pitchFamily="34" charset="0"/>
              </a:rPr>
              <a:t>REĢIONA DAŽĀDĪBA – ‘iespējas’ un ‘izaicinājumi’ </a:t>
            </a:r>
          </a:p>
        </p:txBody>
      </p:sp>
    </p:spTree>
    <p:extLst>
      <p:ext uri="{BB962C8B-B14F-4D97-AF65-F5344CB8AC3E}">
        <p14:creationId xmlns:p14="http://schemas.microsoft.com/office/powerpoint/2010/main" val="40572065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D101E36-9E0B-30E1-32B8-7F5D22EFADF2}"/>
              </a:ext>
            </a:extLst>
          </p:cNvPr>
          <p:cNvGrpSpPr/>
          <p:nvPr/>
        </p:nvGrpSpPr>
        <p:grpSpPr>
          <a:xfrm>
            <a:off x="1624603" y="1225485"/>
            <a:ext cx="8173039" cy="4925546"/>
            <a:chOff x="2380129" y="1233433"/>
            <a:chExt cx="7431742" cy="439113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A41361F-4DAD-E318-E66D-1314F93C5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88"/>
            <a:stretch/>
          </p:blipFill>
          <p:spPr bwMode="auto">
            <a:xfrm>
              <a:off x="2380129" y="1233433"/>
              <a:ext cx="7431742" cy="439113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107D3F-ED91-48A4-454F-8C124B34C374}"/>
                </a:ext>
              </a:extLst>
            </p:cNvPr>
            <p:cNvSpPr/>
            <p:nvPr/>
          </p:nvSpPr>
          <p:spPr>
            <a:xfrm>
              <a:off x="2456329" y="1233433"/>
              <a:ext cx="358589" cy="84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ACB53AE-6C49-450A-CB4A-AB8A5EEADC52}"/>
              </a:ext>
            </a:extLst>
          </p:cNvPr>
          <p:cNvSpPr txBox="1"/>
          <p:nvPr/>
        </p:nvSpPr>
        <p:spPr>
          <a:xfrm>
            <a:off x="2372412" y="613092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Avots: </a:t>
            </a:r>
            <a:r>
              <a:rPr lang="lv-LV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Centrālā statistikas pārvalde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E60E7B-5710-04B1-239F-370A663AF043}"/>
              </a:ext>
            </a:extLst>
          </p:cNvPr>
          <p:cNvSpPr txBox="1"/>
          <p:nvPr/>
        </p:nvSpPr>
        <p:spPr>
          <a:xfrm>
            <a:off x="1028930" y="111525"/>
            <a:ext cx="1044628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lv-LV" sz="2500" b="1" dirty="0">
                <a:solidFill>
                  <a:srgbClr val="244583"/>
                </a:solidFill>
                <a:latin typeface="Arial" panose="020B0604020202020204" pitchFamily="34" charset="0"/>
              </a:rPr>
              <a:t>LATVIJAS DAŽĀDĪBA – ‘iespējas’ un ‘izaicinājumi’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CF9B48-7F0F-4BEE-A4C5-76823994A74E}"/>
              </a:ext>
            </a:extLst>
          </p:cNvPr>
          <p:cNvSpPr txBox="1">
            <a:spLocks/>
          </p:cNvSpPr>
          <p:nvPr/>
        </p:nvSpPr>
        <p:spPr>
          <a:xfrm>
            <a:off x="141403" y="588579"/>
            <a:ext cx="9916998" cy="576262"/>
          </a:xfrm>
          <a:prstGeom prst="rect">
            <a:avLst/>
          </a:prstGeom>
        </p:spPr>
        <p:txBody>
          <a:bodyPr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lang="lv-LV" sz="3200" b="1" cap="small" baseline="0">
                <a:solidFill>
                  <a:srgbClr val="0056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9pPr>
            <a:extLst/>
          </a:lstStyle>
          <a:p>
            <a:pPr marL="457200" indent="4572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lv-LV" sz="1600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erriweather" panose="00000500000000000000" pitchFamily="2" charset="0"/>
                <a:cs typeface="Arial" panose="020B0604020202020204" pitchFamily="34" charset="0"/>
              </a:rPr>
              <a:t>Iedzīvotāju skaita izmaiņas </a:t>
            </a:r>
            <a:r>
              <a:rPr lang="lv-LV" sz="1600" b="0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erriweather" panose="00000500000000000000" pitchFamily="2" charset="0"/>
                <a:cs typeface="Arial" panose="020B0604020202020204" pitchFamily="34" charset="0"/>
              </a:rPr>
              <a:t>Latvijas</a:t>
            </a:r>
            <a:r>
              <a:rPr lang="lv-LV" sz="1600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erriweather" panose="00000500000000000000" pitchFamily="2" charset="0"/>
                <a:cs typeface="Arial" panose="020B0604020202020204" pitchFamily="34" charset="0"/>
              </a:rPr>
              <a:t> </a:t>
            </a:r>
            <a:r>
              <a:rPr lang="lv-LV" sz="1600" b="0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erriweather" panose="00000500000000000000" pitchFamily="2" charset="0"/>
                <a:cs typeface="Arial" panose="020B0604020202020204" pitchFamily="34" charset="0"/>
              </a:rPr>
              <a:t>pašvaldībās 2021. gadā</a:t>
            </a:r>
            <a:endParaRPr lang="lv-LV" sz="1600" b="0" cap="none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40308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RPR kopsap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3">
      <a:majorFont>
        <a:latin typeface="Gill Sans Nova Light"/>
        <a:ea typeface=""/>
        <a:cs typeface=""/>
      </a:majorFont>
      <a:minorFont>
        <a:latin typeface="Gill Sans Nova Light"/>
        <a:ea typeface=""/>
        <a:cs typeface="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PR_template_2021" id="{5E6C6CA7-28BF-40CD-A1D4-4275C276EC32}" vid="{74A0986A-1232-465B-B3EF-31D874D1777D}"/>
    </a:ext>
  </a:extLst>
</a:theme>
</file>

<file path=ppt/theme/theme2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3455</TotalTime>
  <Words>848</Words>
  <Application>Microsoft Office PowerPoint</Application>
  <PresentationFormat>Widescreen</PresentationFormat>
  <Paragraphs>153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Microsoft YaHei</vt:lpstr>
      <vt:lpstr>Arial</vt:lpstr>
      <vt:lpstr>Calibri</vt:lpstr>
      <vt:lpstr>Calibri Light</vt:lpstr>
      <vt:lpstr>Gill Sans Nova Light</vt:lpstr>
      <vt:lpstr>Merriweather</vt:lpstr>
      <vt:lpstr>Roboto</vt:lpstr>
      <vt:lpstr>Tahoma</vt:lpstr>
      <vt:lpstr>Times New Roman</vt:lpstr>
      <vt:lpstr>RPR kopsap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Rūdolfs Cimdiņš  Rīgas plānošanas reģions Telpiskās plānošanas nodaļa  rudolfs.cimdins@rpr.gov.lv  www.rpr.gov.lv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Rudolfs Cimdins</dc:creator>
  <cp:lastModifiedBy>Agnese Frīdenberga</cp:lastModifiedBy>
  <cp:revision>96</cp:revision>
  <dcterms:created xsi:type="dcterms:W3CDTF">2021-07-27T11:19:59Z</dcterms:created>
  <dcterms:modified xsi:type="dcterms:W3CDTF">2023-05-30T10:02:20Z</dcterms:modified>
</cp:coreProperties>
</file>