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4"/>
  </p:sldMasterIdLst>
  <p:notesMasterIdLst>
    <p:notesMasterId r:id="rId15"/>
  </p:notesMasterIdLst>
  <p:sldIdLst>
    <p:sldId id="421" r:id="rId5"/>
    <p:sldId id="4327" r:id="rId6"/>
    <p:sldId id="4328" r:id="rId7"/>
    <p:sldId id="410" r:id="rId8"/>
    <p:sldId id="4110" r:id="rId9"/>
    <p:sldId id="4323" r:id="rId10"/>
    <p:sldId id="4145" r:id="rId11"/>
    <p:sldId id="425" r:id="rId12"/>
    <p:sldId id="420" r:id="rId13"/>
    <p:sldId id="4399" r:id="rId14"/>
  </p:sldIdLst>
  <p:sldSz cx="12192000" cy="6858000"/>
  <p:notesSz cx="6889750" cy="100218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93557" autoAdjust="0"/>
  </p:normalViewPr>
  <p:slideViewPr>
    <p:cSldViewPr snapToGrid="0">
      <p:cViewPr varScale="1">
        <p:scale>
          <a:sx n="82" d="100"/>
          <a:sy n="82" d="100"/>
        </p:scale>
        <p:origin x="101"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Barber" userId="5ee9d9311c8c35d4" providerId="LiveId" clId="{619DC442-F317-4CA0-805D-97BCB76573AB}"/>
    <pc:docChg chg="modSld">
      <pc:chgData name="Jon Barber" userId="5ee9d9311c8c35d4" providerId="LiveId" clId="{619DC442-F317-4CA0-805D-97BCB76573AB}" dt="2023-05-23T20:18:09.194" v="2" actId="6549"/>
      <pc:docMkLst>
        <pc:docMk/>
      </pc:docMkLst>
      <pc:sldChg chg="modSp mod">
        <pc:chgData name="Jon Barber" userId="5ee9d9311c8c35d4" providerId="LiveId" clId="{619DC442-F317-4CA0-805D-97BCB76573AB}" dt="2023-05-23T20:18:09.194" v="2" actId="6549"/>
        <pc:sldMkLst>
          <pc:docMk/>
          <pc:sldMk cId="3845001059" sldId="410"/>
        </pc:sldMkLst>
        <pc:spChg chg="mod">
          <ac:chgData name="Jon Barber" userId="5ee9d9311c8c35d4" providerId="LiveId" clId="{619DC442-F317-4CA0-805D-97BCB76573AB}" dt="2023-05-23T20:18:09.194" v="2" actId="6549"/>
          <ac:spMkLst>
            <pc:docMk/>
            <pc:sldMk cId="3845001059" sldId="410"/>
            <ac:spMk id="1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Φύλλο1!$B$1</c:f>
              <c:strCache>
                <c:ptCount val="1"/>
                <c:pt idx="0">
                  <c:v>Very poorly</c:v>
                </c:pt>
              </c:strCache>
            </c:strRef>
          </c:tx>
          <c:spPr>
            <a:solidFill>
              <a:srgbClr val="FF0000"/>
            </a:solidFill>
            <a:ln>
              <a:noFill/>
            </a:ln>
            <a:effectLst>
              <a:outerShdw sx="1000" sy="1000" algn="tl" rotWithShape="0">
                <a:prstClr val="black">
                  <a:alpha val="41000"/>
                </a:prstClr>
              </a:outerShdw>
            </a:effectLst>
          </c:spPr>
          <c:invertIfNegative val="0"/>
          <c:cat>
            <c:strRef>
              <c:f>Φύλλο1!$A$2:$A$7</c:f>
              <c:strCache>
                <c:ptCount val="6"/>
                <c:pt idx="0">
                  <c:v>Cleanliness</c:v>
                </c:pt>
                <c:pt idx="1">
                  <c:v>Social policy</c:v>
                </c:pt>
                <c:pt idx="2">
                  <c:v>Financial management</c:v>
                </c:pt>
                <c:pt idx="3">
                  <c:v>Public services</c:v>
                </c:pt>
                <c:pt idx="4">
                  <c:v>Culture </c:v>
                </c:pt>
                <c:pt idx="5">
                  <c:v>Sports</c:v>
                </c:pt>
              </c:strCache>
            </c:strRef>
          </c:cat>
          <c:val>
            <c:numRef>
              <c:f>Φύλλο1!$B$2:$B$7</c:f>
              <c:numCache>
                <c:formatCode>General</c:formatCode>
                <c:ptCount val="6"/>
                <c:pt idx="0">
                  <c:v>0.73</c:v>
                </c:pt>
                <c:pt idx="1">
                  <c:v>0.33</c:v>
                </c:pt>
                <c:pt idx="2">
                  <c:v>0.28999999999999998</c:v>
                </c:pt>
                <c:pt idx="3">
                  <c:v>0.3</c:v>
                </c:pt>
                <c:pt idx="4">
                  <c:v>0.54</c:v>
                </c:pt>
                <c:pt idx="5">
                  <c:v>0.5</c:v>
                </c:pt>
              </c:numCache>
            </c:numRef>
          </c:val>
          <c:extLst>
            <c:ext xmlns:c16="http://schemas.microsoft.com/office/drawing/2014/chart" uri="{C3380CC4-5D6E-409C-BE32-E72D297353CC}">
              <c16:uniqueId val="{00000000-3AB5-4BC8-B5C5-DEB8018942FA}"/>
            </c:ext>
          </c:extLst>
        </c:ser>
        <c:ser>
          <c:idx val="1"/>
          <c:order val="1"/>
          <c:tx>
            <c:strRef>
              <c:f>Φύλλο1!$C$1</c:f>
              <c:strCache>
                <c:ptCount val="1"/>
                <c:pt idx="0">
                  <c:v>Quite poorly</c:v>
                </c:pt>
              </c:strCache>
            </c:strRef>
          </c:tx>
          <c:spPr>
            <a:solidFill>
              <a:srgbClr val="EC8F32"/>
            </a:solidFill>
            <a:ln>
              <a:noFill/>
            </a:ln>
            <a:effectLst/>
          </c:spPr>
          <c:invertIfNegative val="0"/>
          <c:cat>
            <c:strRef>
              <c:f>Φύλλο1!$A$2:$A$7</c:f>
              <c:strCache>
                <c:ptCount val="6"/>
                <c:pt idx="0">
                  <c:v>Cleanliness</c:v>
                </c:pt>
                <c:pt idx="1">
                  <c:v>Social policy</c:v>
                </c:pt>
                <c:pt idx="2">
                  <c:v>Financial management</c:v>
                </c:pt>
                <c:pt idx="3">
                  <c:v>Public services</c:v>
                </c:pt>
                <c:pt idx="4">
                  <c:v>Culture </c:v>
                </c:pt>
                <c:pt idx="5">
                  <c:v>Sports</c:v>
                </c:pt>
              </c:strCache>
            </c:strRef>
          </c:cat>
          <c:val>
            <c:numRef>
              <c:f>Φύλλο1!$C$2:$C$7</c:f>
              <c:numCache>
                <c:formatCode>General</c:formatCode>
                <c:ptCount val="6"/>
                <c:pt idx="0">
                  <c:v>0.61</c:v>
                </c:pt>
                <c:pt idx="1">
                  <c:v>0.2</c:v>
                </c:pt>
                <c:pt idx="2">
                  <c:v>0.3</c:v>
                </c:pt>
                <c:pt idx="3">
                  <c:v>0.53</c:v>
                </c:pt>
                <c:pt idx="4">
                  <c:v>0.13</c:v>
                </c:pt>
                <c:pt idx="5">
                  <c:v>0.4</c:v>
                </c:pt>
              </c:numCache>
            </c:numRef>
          </c:val>
          <c:extLst>
            <c:ext xmlns:c16="http://schemas.microsoft.com/office/drawing/2014/chart" uri="{C3380CC4-5D6E-409C-BE32-E72D297353CC}">
              <c16:uniqueId val="{00000001-3AB5-4BC8-B5C5-DEB8018942FA}"/>
            </c:ext>
          </c:extLst>
        </c:ser>
        <c:ser>
          <c:idx val="2"/>
          <c:order val="2"/>
          <c:tx>
            <c:strRef>
              <c:f>Φύλλο1!$D$1</c:f>
              <c:strCache>
                <c:ptCount val="1"/>
                <c:pt idx="0">
                  <c:v>Quite well</c:v>
                </c:pt>
              </c:strCache>
            </c:strRef>
          </c:tx>
          <c:spPr>
            <a:solidFill>
              <a:srgbClr val="92D050"/>
            </a:solidFill>
            <a:ln>
              <a:noFill/>
            </a:ln>
            <a:effectLst/>
          </c:spPr>
          <c:invertIfNegative val="0"/>
          <c:cat>
            <c:strRef>
              <c:f>Φύλλο1!$A$2:$A$7</c:f>
              <c:strCache>
                <c:ptCount val="6"/>
                <c:pt idx="0">
                  <c:v>Cleanliness</c:v>
                </c:pt>
                <c:pt idx="1">
                  <c:v>Social policy</c:v>
                </c:pt>
                <c:pt idx="2">
                  <c:v>Financial management</c:v>
                </c:pt>
                <c:pt idx="3">
                  <c:v>Public services</c:v>
                </c:pt>
                <c:pt idx="4">
                  <c:v>Culture </c:v>
                </c:pt>
                <c:pt idx="5">
                  <c:v>Sports</c:v>
                </c:pt>
              </c:strCache>
            </c:strRef>
          </c:cat>
          <c:val>
            <c:numRef>
              <c:f>Φύλλο1!$D$2:$D$7</c:f>
              <c:numCache>
                <c:formatCode>General</c:formatCode>
                <c:ptCount val="6"/>
                <c:pt idx="0">
                  <c:v>0.08</c:v>
                </c:pt>
                <c:pt idx="1">
                  <c:v>0.3</c:v>
                </c:pt>
                <c:pt idx="2">
                  <c:v>0.25</c:v>
                </c:pt>
                <c:pt idx="3">
                  <c:v>0.16</c:v>
                </c:pt>
                <c:pt idx="4">
                  <c:v>0.28999999999999998</c:v>
                </c:pt>
                <c:pt idx="5">
                  <c:v>0.1</c:v>
                </c:pt>
              </c:numCache>
            </c:numRef>
          </c:val>
          <c:extLst>
            <c:ext xmlns:c16="http://schemas.microsoft.com/office/drawing/2014/chart" uri="{C3380CC4-5D6E-409C-BE32-E72D297353CC}">
              <c16:uniqueId val="{00000002-3AB5-4BC8-B5C5-DEB8018942FA}"/>
            </c:ext>
          </c:extLst>
        </c:ser>
        <c:ser>
          <c:idx val="3"/>
          <c:order val="3"/>
          <c:tx>
            <c:strRef>
              <c:f>Φύλλο1!$E$1</c:f>
              <c:strCache>
                <c:ptCount val="1"/>
                <c:pt idx="0">
                  <c:v>Very well</c:v>
                </c:pt>
              </c:strCache>
            </c:strRef>
          </c:tx>
          <c:spPr>
            <a:solidFill>
              <a:srgbClr val="0070C0"/>
            </a:solidFill>
            <a:ln>
              <a:noFill/>
            </a:ln>
            <a:effectLst/>
          </c:spPr>
          <c:invertIfNegative val="0"/>
          <c:cat>
            <c:strRef>
              <c:f>Φύλλο1!$A$2:$A$7</c:f>
              <c:strCache>
                <c:ptCount val="6"/>
                <c:pt idx="0">
                  <c:v>Cleanliness</c:v>
                </c:pt>
                <c:pt idx="1">
                  <c:v>Social policy</c:v>
                </c:pt>
                <c:pt idx="2">
                  <c:v>Financial management</c:v>
                </c:pt>
                <c:pt idx="3">
                  <c:v>Public services</c:v>
                </c:pt>
                <c:pt idx="4">
                  <c:v>Culture </c:v>
                </c:pt>
                <c:pt idx="5">
                  <c:v>Sports</c:v>
                </c:pt>
              </c:strCache>
            </c:strRef>
          </c:cat>
          <c:val>
            <c:numRef>
              <c:f>Φύλλο1!$E$2:$E$7</c:f>
              <c:numCache>
                <c:formatCode>General</c:formatCode>
                <c:ptCount val="6"/>
                <c:pt idx="0">
                  <c:v>0.14000000000000001</c:v>
                </c:pt>
                <c:pt idx="1">
                  <c:v>0.28999999999999998</c:v>
                </c:pt>
                <c:pt idx="2">
                  <c:v>0.28000000000000003</c:v>
                </c:pt>
                <c:pt idx="3">
                  <c:v>0.23</c:v>
                </c:pt>
                <c:pt idx="4">
                  <c:v>0.27</c:v>
                </c:pt>
                <c:pt idx="5">
                  <c:v>0.28999999999999998</c:v>
                </c:pt>
              </c:numCache>
            </c:numRef>
          </c:val>
          <c:extLst>
            <c:ext xmlns:c16="http://schemas.microsoft.com/office/drawing/2014/chart" uri="{C3380CC4-5D6E-409C-BE32-E72D297353CC}">
              <c16:uniqueId val="{00000003-3AB5-4BC8-B5C5-DEB8018942FA}"/>
            </c:ext>
          </c:extLst>
        </c:ser>
        <c:ser>
          <c:idx val="4"/>
          <c:order val="4"/>
          <c:tx>
            <c:strRef>
              <c:f>Φύλλο1!$F$1</c:f>
              <c:strCache>
                <c:ptCount val="1"/>
                <c:pt idx="0">
                  <c:v>No opinion</c:v>
                </c:pt>
              </c:strCache>
            </c:strRef>
          </c:tx>
          <c:spPr>
            <a:solidFill>
              <a:schemeClr val="accent2">
                <a:lumMod val="40000"/>
                <a:lumOff val="60000"/>
              </a:schemeClr>
            </a:solidFill>
            <a:ln>
              <a:noFill/>
            </a:ln>
            <a:effectLst/>
          </c:spPr>
          <c:invertIfNegative val="0"/>
          <c:cat>
            <c:strRef>
              <c:f>Φύλλο1!$A$2:$A$7</c:f>
              <c:strCache>
                <c:ptCount val="6"/>
                <c:pt idx="0">
                  <c:v>Cleanliness</c:v>
                </c:pt>
                <c:pt idx="1">
                  <c:v>Social policy</c:v>
                </c:pt>
                <c:pt idx="2">
                  <c:v>Financial management</c:v>
                </c:pt>
                <c:pt idx="3">
                  <c:v>Public services</c:v>
                </c:pt>
                <c:pt idx="4">
                  <c:v>Culture </c:v>
                </c:pt>
                <c:pt idx="5">
                  <c:v>Sports</c:v>
                </c:pt>
              </c:strCache>
            </c:strRef>
          </c:cat>
          <c:val>
            <c:numRef>
              <c:f>Φύλλο1!$F$2:$F$7</c:f>
              <c:numCache>
                <c:formatCode>General</c:formatCode>
                <c:ptCount val="6"/>
                <c:pt idx="0">
                  <c:v>0.08</c:v>
                </c:pt>
                <c:pt idx="1">
                  <c:v>0.09</c:v>
                </c:pt>
                <c:pt idx="2">
                  <c:v>0.08</c:v>
                </c:pt>
                <c:pt idx="3">
                  <c:v>7.0000000000000007E-2</c:v>
                </c:pt>
                <c:pt idx="4">
                  <c:v>0.11</c:v>
                </c:pt>
                <c:pt idx="5">
                  <c:v>0.08</c:v>
                </c:pt>
              </c:numCache>
            </c:numRef>
          </c:val>
          <c:extLst>
            <c:ext xmlns:c16="http://schemas.microsoft.com/office/drawing/2014/chart" uri="{C3380CC4-5D6E-409C-BE32-E72D297353CC}">
              <c16:uniqueId val="{00000004-3AB5-4BC8-B5C5-DEB8018942FA}"/>
            </c:ext>
          </c:extLst>
        </c:ser>
        <c:dLbls>
          <c:showLegendKey val="0"/>
          <c:showVal val="0"/>
          <c:showCatName val="0"/>
          <c:showSerName val="0"/>
          <c:showPercent val="0"/>
          <c:showBubbleSize val="0"/>
        </c:dLbls>
        <c:gapWidth val="150"/>
        <c:overlap val="100"/>
        <c:axId val="289297656"/>
        <c:axId val="289290208"/>
      </c:barChart>
      <c:catAx>
        <c:axId val="289297656"/>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89290208"/>
        <c:crosses val="autoZero"/>
        <c:auto val="1"/>
        <c:lblAlgn val="ctr"/>
        <c:lblOffset val="100"/>
        <c:noMultiLvlLbl val="0"/>
      </c:catAx>
      <c:valAx>
        <c:axId val="28929020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9297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651762375662772"/>
          <c:y val="3.8706484474216353E-2"/>
          <c:w val="0.67358263123535489"/>
          <c:h val="0.95883468051823473"/>
        </c:manualLayout>
      </c:layout>
      <c:pie3DChart>
        <c:varyColors val="1"/>
        <c:ser>
          <c:idx val="0"/>
          <c:order val="0"/>
          <c:tx>
            <c:strRef>
              <c:f>Φύλλο1!$B$1</c:f>
              <c:strCache>
                <c:ptCount val="1"/>
                <c:pt idx="0">
                  <c:v>Πωλήσεις</c:v>
                </c:pt>
              </c:strCache>
            </c:strRef>
          </c:tx>
          <c:spPr>
            <a:scene3d>
              <a:camera prst="orthographicFront"/>
              <a:lightRig rig="threePt" dir="t"/>
            </a:scene3d>
            <a:sp3d prstMaterial="dkEdge">
              <a:bevelT/>
            </a:sp3d>
          </c:spPr>
          <c:dPt>
            <c:idx val="0"/>
            <c:bubble3D val="0"/>
            <c:spPr>
              <a:solidFill>
                <a:schemeClr val="accent2">
                  <a:lumMod val="40000"/>
                  <a:lumOff val="60000"/>
                </a:schemeClr>
              </a:solidFill>
              <a:ln>
                <a:noFill/>
              </a:ln>
              <a:effectLst>
                <a:outerShdw blurRad="88900" sx="102000" sy="102000" algn="ctr" rotWithShape="0">
                  <a:prstClr val="black">
                    <a:alpha val="10000"/>
                  </a:prstClr>
                </a:outerShdw>
              </a:effectLst>
              <a:scene3d>
                <a:camera prst="orthographicFront"/>
                <a:lightRig rig="threePt" dir="t"/>
              </a:scene3d>
              <a:sp3d prstMaterial="dkEdge">
                <a:bevelT/>
              </a:sp3d>
            </c:spPr>
            <c:extLst>
              <c:ext xmlns:c16="http://schemas.microsoft.com/office/drawing/2014/chart" uri="{C3380CC4-5D6E-409C-BE32-E72D297353CC}">
                <c16:uniqueId val="{00000001-2982-470B-A919-48CEFCB93ED4}"/>
              </c:ext>
            </c:extLst>
          </c:dPt>
          <c:dPt>
            <c:idx val="1"/>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prstMaterial="dkEdge">
                <a:bevelT/>
              </a:sp3d>
            </c:spPr>
            <c:extLst>
              <c:ext xmlns:c16="http://schemas.microsoft.com/office/drawing/2014/chart" uri="{C3380CC4-5D6E-409C-BE32-E72D297353CC}">
                <c16:uniqueId val="{00000003-2982-470B-A919-48CEFCB93ED4}"/>
              </c:ext>
            </c:extLst>
          </c:dPt>
          <c:dPt>
            <c:idx val="2"/>
            <c:bubble3D val="0"/>
            <c:spPr>
              <a:solidFill>
                <a:srgbClr val="7030A0"/>
              </a:solidFill>
              <a:ln>
                <a:noFill/>
              </a:ln>
              <a:effectLst>
                <a:outerShdw blurRad="88900" sx="102000" sy="102000" algn="ctr" rotWithShape="0">
                  <a:prstClr val="black">
                    <a:alpha val="10000"/>
                  </a:prstClr>
                </a:outerShdw>
              </a:effectLst>
              <a:scene3d>
                <a:camera prst="orthographicFront"/>
                <a:lightRig rig="threePt" dir="t"/>
              </a:scene3d>
              <a:sp3d prstMaterial="dkEdge">
                <a:bevelT/>
              </a:sp3d>
            </c:spPr>
            <c:extLst>
              <c:ext xmlns:c16="http://schemas.microsoft.com/office/drawing/2014/chart" uri="{C3380CC4-5D6E-409C-BE32-E72D297353CC}">
                <c16:uniqueId val="{00000005-2982-470B-A919-48CEFCB93ED4}"/>
              </c:ext>
            </c:extLst>
          </c:dPt>
          <c:dPt>
            <c:idx val="3"/>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prstMaterial="dkEdge">
                <a:bevelT/>
              </a:sp3d>
            </c:spPr>
            <c:extLst>
              <c:ext xmlns:c16="http://schemas.microsoft.com/office/drawing/2014/chart" uri="{C3380CC4-5D6E-409C-BE32-E72D297353CC}">
                <c16:uniqueId val="{00000007-2982-470B-A919-48CEFCB93ED4}"/>
              </c:ext>
            </c:extLst>
          </c:dPt>
          <c:dPt>
            <c:idx val="4"/>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prstMaterial="dkEdge">
                <a:bevelT/>
              </a:sp3d>
            </c:spPr>
            <c:extLst>
              <c:ext xmlns:c16="http://schemas.microsoft.com/office/drawing/2014/chart" uri="{C3380CC4-5D6E-409C-BE32-E72D297353CC}">
                <c16:uniqueId val="{00000009-2982-470B-A919-48CEFCB93ED4}"/>
              </c:ext>
            </c:extLst>
          </c:dPt>
          <c:dLbls>
            <c:dLbl>
              <c:idx val="0"/>
              <c:layout>
                <c:manualLayout>
                  <c:x val="-0.14436313124768393"/>
                  <c:y val="1.2577130864303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982-470B-A919-48CEFCB93ED4}"/>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2982-470B-A919-48CEFCB93ED4}"/>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2982-470B-A919-48CEFCB93ED4}"/>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2982-470B-A919-48CEFCB93ED4}"/>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2982-470B-A919-48CEFCB93ED4}"/>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Φύλλο1!$A$2:$A$6</c:f>
              <c:strCache>
                <c:ptCount val="5"/>
                <c:pt idx="0">
                  <c:v>No opinion</c:v>
                </c:pt>
                <c:pt idx="1">
                  <c:v>Very poorly</c:v>
                </c:pt>
                <c:pt idx="2">
                  <c:v>Quite poorly</c:v>
                </c:pt>
                <c:pt idx="3">
                  <c:v>Quite well</c:v>
                </c:pt>
                <c:pt idx="4">
                  <c:v>Very well</c:v>
                </c:pt>
              </c:strCache>
            </c:strRef>
          </c:cat>
          <c:val>
            <c:numRef>
              <c:f>Φύλλο1!$B$2:$B$6</c:f>
              <c:numCache>
                <c:formatCode>0.00%</c:formatCode>
                <c:ptCount val="5"/>
                <c:pt idx="0">
                  <c:v>0.19</c:v>
                </c:pt>
                <c:pt idx="1">
                  <c:v>0.23</c:v>
                </c:pt>
                <c:pt idx="2">
                  <c:v>0.23</c:v>
                </c:pt>
                <c:pt idx="3">
                  <c:v>0.23</c:v>
                </c:pt>
                <c:pt idx="4">
                  <c:v>0.12</c:v>
                </c:pt>
              </c:numCache>
            </c:numRef>
          </c:val>
          <c:extLst>
            <c:ext xmlns:c16="http://schemas.microsoft.com/office/drawing/2014/chart" uri="{C3380CC4-5D6E-409C-BE32-E72D297353CC}">
              <c16:uniqueId val="{0000000A-2982-470B-A919-48CEFCB93ED4}"/>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1923530163727424E-2"/>
          <c:y val="4.0372594209490485E-2"/>
          <c:w val="0.89606644139619529"/>
          <c:h val="0.86530623254252725"/>
        </c:manualLayout>
      </c:layout>
      <c:pie3DChart>
        <c:varyColors val="1"/>
        <c:ser>
          <c:idx val="0"/>
          <c:order val="0"/>
          <c:tx>
            <c:strRef>
              <c:f>Φύλλο1!$B$1</c:f>
              <c:strCache>
                <c:ptCount val="1"/>
                <c:pt idx="0">
                  <c:v>Πωλήσεις</c:v>
                </c:pt>
              </c:strCache>
            </c:strRef>
          </c:tx>
          <c:dPt>
            <c:idx val="0"/>
            <c:bubble3D val="0"/>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AF4-4BF9-B214-CF65B7A08984}"/>
              </c:ext>
            </c:extLst>
          </c:dPt>
          <c:dPt>
            <c:idx val="1"/>
            <c:bubble3D val="0"/>
            <c:explosion val="1"/>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AF4-4BF9-B214-CF65B7A08984}"/>
              </c:ext>
            </c:extLst>
          </c:dPt>
          <c:dPt>
            <c:idx val="2"/>
            <c:bubble3D val="0"/>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AF4-4BF9-B214-CF65B7A08984}"/>
              </c:ext>
            </c:extLst>
          </c:dPt>
          <c:dLbls>
            <c:dLbl>
              <c:idx val="0"/>
              <c:layout>
                <c:manualLayout>
                  <c:x val="0.24657063289880068"/>
                  <c:y val="-0.16853718216289199"/>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168039559170432"/>
                      <c:h val="0.25042652071252908"/>
                    </c:manualLayout>
                  </c15:layout>
                </c:ext>
                <c:ext xmlns:c16="http://schemas.microsoft.com/office/drawing/2014/chart" uri="{C3380CC4-5D6E-409C-BE32-E72D297353CC}">
                  <c16:uniqueId val="{00000001-1AF4-4BF9-B214-CF65B7A08984}"/>
                </c:ext>
              </c:extLst>
            </c:dLbl>
            <c:dLbl>
              <c:idx val="1"/>
              <c:layout>
                <c:manualLayout>
                  <c:x val="-3.6015935142521445E-2"/>
                  <c:y val="5.527759581631298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AF4-4BF9-B214-CF65B7A08984}"/>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1AF4-4BF9-B214-CF65B7A08984}"/>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Φύλλο1!$A$2:$A$4</c:f>
              <c:strCache>
                <c:ptCount val="3"/>
                <c:pt idx="0">
                  <c:v>Yes</c:v>
                </c:pt>
                <c:pt idx="1">
                  <c:v>No </c:v>
                </c:pt>
                <c:pt idx="2">
                  <c:v>No opinion</c:v>
                </c:pt>
              </c:strCache>
            </c:strRef>
          </c:cat>
          <c:val>
            <c:numRef>
              <c:f>Φύλλο1!$B$2:$B$4</c:f>
              <c:numCache>
                <c:formatCode>General</c:formatCode>
                <c:ptCount val="3"/>
                <c:pt idx="0">
                  <c:v>0.4</c:v>
                </c:pt>
                <c:pt idx="1">
                  <c:v>0.1</c:v>
                </c:pt>
                <c:pt idx="2">
                  <c:v>0.2</c:v>
                </c:pt>
              </c:numCache>
            </c:numRef>
          </c:val>
          <c:extLst>
            <c:ext xmlns:c16="http://schemas.microsoft.com/office/drawing/2014/chart" uri="{C3380CC4-5D6E-409C-BE32-E72D297353CC}">
              <c16:uniqueId val="{00000006-1AF4-4BF9-B214-CF65B7A08984}"/>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1599620513285"/>
          <c:y val="3.3412020052781344E-3"/>
          <c:w val="0.67358263123535489"/>
          <c:h val="0.95883468051823473"/>
        </c:manualLayout>
      </c:layout>
      <c:barChart>
        <c:barDir val="col"/>
        <c:grouping val="stacked"/>
        <c:varyColors val="0"/>
        <c:ser>
          <c:idx val="0"/>
          <c:order val="0"/>
          <c:tx>
            <c:strRef>
              <c:f>Φύλλο1!$B$1</c:f>
              <c:strCache>
                <c:ptCount val="1"/>
                <c:pt idx="0">
                  <c:v>No opinion</c:v>
                </c:pt>
              </c:strCache>
            </c:strRef>
          </c:tx>
          <c:spPr>
            <a:solidFill>
              <a:schemeClr val="accent6"/>
            </a:solidFill>
            <a:ln>
              <a:noFill/>
            </a:ln>
            <a:effectLst>
              <a:outerShdw blurRad="63500" sx="102000" sy="102000" algn="ctr" rotWithShape="0">
                <a:prstClr val="black">
                  <a:alpha val="20000"/>
                </a:prstClr>
              </a:outerShdw>
            </a:effectLst>
            <a:scene3d>
              <a:camera prst="orthographicFront"/>
              <a:lightRig rig="threePt" dir="t"/>
            </a:scene3d>
            <a:sp3d prstMaterial="dkEdge">
              <a:bevelT/>
            </a:sp3d>
          </c:spPr>
          <c:invertIfNegative val="0"/>
          <c:dPt>
            <c:idx val="0"/>
            <c:invertIfNegative val="0"/>
            <c:bubble3D val="0"/>
            <c:spPr>
              <a:solidFill>
                <a:schemeClr val="accent2">
                  <a:lumMod val="40000"/>
                  <a:lumOff val="60000"/>
                </a:schemeClr>
              </a:solidFill>
              <a:ln>
                <a:noFill/>
              </a:ln>
              <a:effectLst>
                <a:outerShdw blurRad="63500" sx="102000" sy="102000" algn="ctr" rotWithShape="0">
                  <a:prstClr val="black">
                    <a:alpha val="20000"/>
                  </a:prstClr>
                </a:outerShdw>
              </a:effectLst>
              <a:sp3d prstMaterial="dkEdge">
                <a:bevelT/>
              </a:sp3d>
            </c:spPr>
            <c:extLst>
              <c:ext xmlns:c16="http://schemas.microsoft.com/office/drawing/2014/chart" uri="{C3380CC4-5D6E-409C-BE32-E72D297353CC}">
                <c16:uniqueId val="{00000001-F6E6-482E-98A6-FD48C891555E}"/>
              </c:ext>
            </c:extLst>
          </c:dPt>
          <c:dLbls>
            <c:delete val="1"/>
          </c:dLbls>
          <c:cat>
            <c:strRef>
              <c:f>Φύλλο1!$A$2</c:f>
              <c:strCache>
                <c:ptCount val="1"/>
                <c:pt idx="0">
                  <c:v>No opinion</c:v>
                </c:pt>
              </c:strCache>
            </c:strRef>
          </c:cat>
          <c:val>
            <c:numRef>
              <c:f>Φύλλο1!$B$2</c:f>
              <c:numCache>
                <c:formatCode>General</c:formatCode>
                <c:ptCount val="1"/>
                <c:pt idx="0">
                  <c:v>7</c:v>
                </c:pt>
              </c:numCache>
            </c:numRef>
          </c:val>
          <c:extLst>
            <c:ext xmlns:c16="http://schemas.microsoft.com/office/drawing/2014/chart" uri="{C3380CC4-5D6E-409C-BE32-E72D297353CC}">
              <c16:uniqueId val="{00000002-F6E6-482E-98A6-FD48C891555E}"/>
            </c:ext>
          </c:extLst>
        </c:ser>
        <c:ser>
          <c:idx val="1"/>
          <c:order val="1"/>
          <c:tx>
            <c:strRef>
              <c:f>Φύλλο1!$C$1</c:f>
              <c:strCache>
                <c:ptCount val="1"/>
                <c:pt idx="0">
                  <c:v>Very poorly</c:v>
                </c:pt>
              </c:strCache>
            </c:strRef>
          </c:tx>
          <c:spPr>
            <a:solidFill>
              <a:schemeClr val="accent5"/>
            </a:solidFill>
            <a:ln>
              <a:noFill/>
            </a:ln>
            <a:effectLst>
              <a:outerShdw blurRad="63500" sx="102000" sy="102000" algn="ctr"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No opinion</c:v>
                </c:pt>
              </c:strCache>
            </c:strRef>
          </c:cat>
          <c:val>
            <c:numRef>
              <c:f>Φύλλο1!$C$2</c:f>
              <c:numCache>
                <c:formatCode>General</c:formatCode>
                <c:ptCount val="1"/>
                <c:pt idx="0">
                  <c:v>6</c:v>
                </c:pt>
              </c:numCache>
            </c:numRef>
          </c:val>
          <c:extLst>
            <c:ext xmlns:c16="http://schemas.microsoft.com/office/drawing/2014/chart" uri="{C3380CC4-5D6E-409C-BE32-E72D297353CC}">
              <c16:uniqueId val="{00000003-F6E6-482E-98A6-FD48C891555E}"/>
            </c:ext>
          </c:extLst>
        </c:ser>
        <c:ser>
          <c:idx val="2"/>
          <c:order val="2"/>
          <c:tx>
            <c:strRef>
              <c:f>Φύλλο1!$D$1</c:f>
              <c:strCache>
                <c:ptCount val="1"/>
                <c:pt idx="0">
                  <c:v>Quite poorly</c:v>
                </c:pt>
              </c:strCache>
            </c:strRef>
          </c:tx>
          <c:spPr>
            <a:solidFill>
              <a:schemeClr val="accent4"/>
            </a:solidFill>
            <a:ln>
              <a:noFill/>
            </a:ln>
            <a:effectLst>
              <a:outerShdw blurRad="63500" sx="102000" sy="102000" algn="ctr"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No opinion</c:v>
                </c:pt>
              </c:strCache>
            </c:strRef>
          </c:cat>
          <c:val>
            <c:numRef>
              <c:f>Φύλλο1!$D$2</c:f>
              <c:numCache>
                <c:formatCode>General</c:formatCode>
                <c:ptCount val="1"/>
                <c:pt idx="0">
                  <c:v>5</c:v>
                </c:pt>
              </c:numCache>
            </c:numRef>
          </c:val>
          <c:extLst>
            <c:ext xmlns:c16="http://schemas.microsoft.com/office/drawing/2014/chart" uri="{C3380CC4-5D6E-409C-BE32-E72D297353CC}">
              <c16:uniqueId val="{00000004-F6E6-482E-98A6-FD48C891555E}"/>
            </c:ext>
          </c:extLst>
        </c:ser>
        <c:ser>
          <c:idx val="3"/>
          <c:order val="3"/>
          <c:tx>
            <c:strRef>
              <c:f>Φύλλο1!$E$1</c:f>
              <c:strCache>
                <c:ptCount val="1"/>
                <c:pt idx="0">
                  <c:v>Quite well</c:v>
                </c:pt>
              </c:strCache>
            </c:strRef>
          </c:tx>
          <c:spPr>
            <a:solidFill>
              <a:schemeClr val="accent6">
                <a:lumMod val="60000"/>
              </a:schemeClr>
            </a:solidFill>
            <a:ln>
              <a:noFill/>
            </a:ln>
            <a:effectLst>
              <a:outerShdw blurRad="63500" sx="102000" sy="102000" algn="ctr"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No opinion</c:v>
                </c:pt>
              </c:strCache>
            </c:strRef>
          </c:cat>
          <c:val>
            <c:numRef>
              <c:f>Φύλλο1!$E$2</c:f>
              <c:numCache>
                <c:formatCode>General</c:formatCode>
                <c:ptCount val="1"/>
                <c:pt idx="0">
                  <c:v>4</c:v>
                </c:pt>
              </c:numCache>
            </c:numRef>
          </c:val>
          <c:extLst>
            <c:ext xmlns:c16="http://schemas.microsoft.com/office/drawing/2014/chart" uri="{C3380CC4-5D6E-409C-BE32-E72D297353CC}">
              <c16:uniqueId val="{00000005-F6E6-482E-98A6-FD48C891555E}"/>
            </c:ext>
          </c:extLst>
        </c:ser>
        <c:ser>
          <c:idx val="4"/>
          <c:order val="4"/>
          <c:tx>
            <c:strRef>
              <c:f>Φύλλο1!$F$1</c:f>
              <c:strCache>
                <c:ptCount val="1"/>
                <c:pt idx="0">
                  <c:v>Very well</c:v>
                </c:pt>
              </c:strCache>
            </c:strRef>
          </c:tx>
          <c:spPr>
            <a:solidFill>
              <a:schemeClr val="accent5">
                <a:lumMod val="60000"/>
              </a:schemeClr>
            </a:solidFill>
            <a:ln>
              <a:noFill/>
            </a:ln>
            <a:effectLst>
              <a:outerShdw blurRad="63500" sx="102000" sy="102000" algn="ctr"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c:f>
              <c:strCache>
                <c:ptCount val="1"/>
                <c:pt idx="0">
                  <c:v>No opinion</c:v>
                </c:pt>
              </c:strCache>
            </c:strRef>
          </c:cat>
          <c:val>
            <c:numRef>
              <c:f>Φύλλο1!$F$2</c:f>
              <c:numCache>
                <c:formatCode>General</c:formatCode>
                <c:ptCount val="1"/>
                <c:pt idx="0">
                  <c:v>1</c:v>
                </c:pt>
              </c:numCache>
            </c:numRef>
          </c:val>
          <c:extLst>
            <c:ext xmlns:c16="http://schemas.microsoft.com/office/drawing/2014/chart" uri="{C3380CC4-5D6E-409C-BE32-E72D297353CC}">
              <c16:uniqueId val="{00000006-F6E6-482E-98A6-FD48C891555E}"/>
            </c:ext>
          </c:extLst>
        </c:ser>
        <c:dLbls>
          <c:dLblPos val="inEnd"/>
          <c:showLegendKey val="0"/>
          <c:showVal val="1"/>
          <c:showCatName val="0"/>
          <c:showSerName val="0"/>
          <c:showPercent val="0"/>
          <c:showBubbleSize val="0"/>
        </c:dLbls>
        <c:gapWidth val="100"/>
        <c:overlap val="100"/>
        <c:axId val="289294128"/>
        <c:axId val="289289816"/>
      </c:barChart>
      <c:catAx>
        <c:axId val="289294128"/>
        <c:scaling>
          <c:orientation val="minMax"/>
        </c:scaling>
        <c:delete val="1"/>
        <c:axPos val="b"/>
        <c:numFmt formatCode="General" sourceLinked="1"/>
        <c:majorTickMark val="out"/>
        <c:minorTickMark val="none"/>
        <c:tickLblPos val="nextTo"/>
        <c:crossAx val="289289816"/>
        <c:crosses val="autoZero"/>
        <c:auto val="1"/>
        <c:lblAlgn val="ctr"/>
        <c:lblOffset val="100"/>
        <c:noMultiLvlLbl val="0"/>
      </c:catAx>
      <c:valAx>
        <c:axId val="2892898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89294128"/>
        <c:crosses val="autoZero"/>
        <c:crossBetween val="between"/>
      </c:valAx>
      <c:spPr>
        <a:noFill/>
        <a:ln>
          <a:noFill/>
        </a:ln>
        <a:effectLst/>
      </c:spPr>
    </c:plotArea>
    <c:legend>
      <c:legendPos val="l"/>
      <c:layout>
        <c:manualLayout>
          <c:xMode val="edge"/>
          <c:yMode val="edge"/>
          <c:x val="1.7784063658545977E-2"/>
          <c:y val="0.12771406365514756"/>
          <c:w val="0.33542634491981416"/>
          <c:h val="0.8408697135707922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B589A-D187-4143-8A12-BD84E5F82E3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B320773B-8577-4DA6-89C8-AF6D1A325E18}">
      <dgm:prSet phldrT="[Testo]" custT="1"/>
      <dgm:spPr/>
      <dgm:t>
        <a:bodyPr/>
        <a:lstStyle/>
        <a:p>
          <a:r>
            <a:rPr lang="en-GB" sz="1400"/>
            <a:t>Stage 1 – Expressions of Interest </a:t>
          </a:r>
        </a:p>
      </dgm:t>
    </dgm:pt>
    <dgm:pt modelId="{CF699EEC-9AA8-46D7-BFF0-209B302EC55C}" type="parTrans" cxnId="{3E7DD628-F913-4A2C-822B-4689E4E47102}">
      <dgm:prSet/>
      <dgm:spPr/>
      <dgm:t>
        <a:bodyPr/>
        <a:lstStyle/>
        <a:p>
          <a:endParaRPr lang="en-GB" sz="1400"/>
        </a:p>
      </dgm:t>
    </dgm:pt>
    <dgm:pt modelId="{CDD9C43D-7C5B-441A-960E-A3CA7A37A29A}" type="sibTrans" cxnId="{3E7DD628-F913-4A2C-822B-4689E4E47102}">
      <dgm:prSet/>
      <dgm:spPr/>
      <dgm:t>
        <a:bodyPr/>
        <a:lstStyle/>
        <a:p>
          <a:endParaRPr lang="en-GB" sz="1400"/>
        </a:p>
      </dgm:t>
    </dgm:pt>
    <dgm:pt modelId="{0979A459-7037-4100-9203-E30A4FE8FDCC}">
      <dgm:prSet phldrT="[Testo]" custT="1"/>
      <dgm:spPr/>
      <dgm:t>
        <a:bodyPr/>
        <a:lstStyle/>
        <a:p>
          <a:endParaRPr lang="en-GB" sz="1400"/>
        </a:p>
      </dgm:t>
    </dgm:pt>
    <dgm:pt modelId="{D4F202AB-938F-477E-83C4-65BC800FEA37}" type="parTrans" cxnId="{DD0CCE26-C05A-438B-9491-7E1B20F65154}">
      <dgm:prSet/>
      <dgm:spPr/>
      <dgm:t>
        <a:bodyPr/>
        <a:lstStyle/>
        <a:p>
          <a:endParaRPr lang="en-GB" sz="1400"/>
        </a:p>
      </dgm:t>
    </dgm:pt>
    <dgm:pt modelId="{EE76E226-C5DB-4B6F-BD4C-D616778A388D}" type="sibTrans" cxnId="{DD0CCE26-C05A-438B-9491-7E1B20F65154}">
      <dgm:prSet/>
      <dgm:spPr/>
      <dgm:t>
        <a:bodyPr/>
        <a:lstStyle/>
        <a:p>
          <a:endParaRPr lang="en-GB" sz="1400"/>
        </a:p>
      </dgm:t>
    </dgm:pt>
    <dgm:pt modelId="{9D273C8D-E4B7-43C4-94D3-D38BB7A27543}">
      <dgm:prSet phldrT="[Testo]" custT="1"/>
      <dgm:spPr/>
      <dgm:t>
        <a:bodyPr/>
        <a:lstStyle/>
        <a:p>
          <a:r>
            <a:rPr lang="en-GB" sz="1400"/>
            <a:t>Stage 2 – Adapted ELoGE Matrix </a:t>
          </a:r>
        </a:p>
      </dgm:t>
    </dgm:pt>
    <dgm:pt modelId="{943C16E8-E8F1-4F37-8173-4419768B3015}" type="parTrans" cxnId="{AA98E7D0-00EF-47FB-834F-0FD0DE3FA342}">
      <dgm:prSet/>
      <dgm:spPr/>
      <dgm:t>
        <a:bodyPr/>
        <a:lstStyle/>
        <a:p>
          <a:endParaRPr lang="en-GB" sz="1400"/>
        </a:p>
      </dgm:t>
    </dgm:pt>
    <dgm:pt modelId="{FF5F6C98-ADBC-4DD2-962D-D8EA53A640B5}" type="sibTrans" cxnId="{AA98E7D0-00EF-47FB-834F-0FD0DE3FA342}">
      <dgm:prSet/>
      <dgm:spPr/>
      <dgm:t>
        <a:bodyPr/>
        <a:lstStyle/>
        <a:p>
          <a:endParaRPr lang="en-GB" sz="1400"/>
        </a:p>
      </dgm:t>
    </dgm:pt>
    <dgm:pt modelId="{E4AF3AC9-AEBA-4072-81A3-7DF257F27346}">
      <dgm:prSet phldrT="[Testo]" custT="1"/>
      <dgm:spPr/>
      <dgm:t>
        <a:bodyPr/>
        <a:lstStyle/>
        <a:p>
          <a:endParaRPr lang="en-GB" sz="1400"/>
        </a:p>
      </dgm:t>
    </dgm:pt>
    <dgm:pt modelId="{F84A1D3D-30DA-45DE-B43D-E7447AA79ED5}" type="parTrans" cxnId="{47586BAB-2D88-4BBC-B8E9-FCABA1F14F28}">
      <dgm:prSet/>
      <dgm:spPr/>
      <dgm:t>
        <a:bodyPr/>
        <a:lstStyle/>
        <a:p>
          <a:endParaRPr lang="en-GB" sz="1400"/>
        </a:p>
      </dgm:t>
    </dgm:pt>
    <dgm:pt modelId="{7F6EE62C-4288-4A3E-8A37-9E1AB20ACDC3}" type="sibTrans" cxnId="{47586BAB-2D88-4BBC-B8E9-FCABA1F14F28}">
      <dgm:prSet/>
      <dgm:spPr/>
      <dgm:t>
        <a:bodyPr/>
        <a:lstStyle/>
        <a:p>
          <a:endParaRPr lang="en-GB" sz="1400"/>
        </a:p>
      </dgm:t>
    </dgm:pt>
    <dgm:pt modelId="{2FD2915C-E066-48E7-BE85-6783661A06E7}">
      <dgm:prSet phldrT="[Testo]" custT="1"/>
      <dgm:spPr/>
      <dgm:t>
        <a:bodyPr/>
        <a:lstStyle/>
        <a:p>
          <a:r>
            <a:rPr lang="en-GB" sz="1400"/>
            <a:t>Stage 3 – Self Assessment / Citizen &amp; Staff Surveys</a:t>
          </a:r>
        </a:p>
      </dgm:t>
    </dgm:pt>
    <dgm:pt modelId="{8A7A5705-0DEF-4787-8E79-AAE9FAE48EBE}" type="parTrans" cxnId="{75A9F9D8-0110-4464-927C-1DD37D24BAE2}">
      <dgm:prSet/>
      <dgm:spPr/>
      <dgm:t>
        <a:bodyPr/>
        <a:lstStyle/>
        <a:p>
          <a:endParaRPr lang="en-GB" sz="1400"/>
        </a:p>
      </dgm:t>
    </dgm:pt>
    <dgm:pt modelId="{962F2DC0-2AC4-4A06-BB99-F53F29403FCF}" type="sibTrans" cxnId="{75A9F9D8-0110-4464-927C-1DD37D24BAE2}">
      <dgm:prSet/>
      <dgm:spPr/>
      <dgm:t>
        <a:bodyPr/>
        <a:lstStyle/>
        <a:p>
          <a:endParaRPr lang="en-GB" sz="1400"/>
        </a:p>
      </dgm:t>
    </dgm:pt>
    <dgm:pt modelId="{A13D024C-7049-4912-9555-B01723AED130}">
      <dgm:prSet phldrT="[Testo]" custT="1"/>
      <dgm:spPr/>
      <dgm:t>
        <a:bodyPr/>
        <a:lstStyle/>
        <a:p>
          <a:endParaRPr lang="en-GB" sz="1400"/>
        </a:p>
      </dgm:t>
    </dgm:pt>
    <dgm:pt modelId="{BE8E5088-2D73-44F5-924D-B7B60E125811}" type="parTrans" cxnId="{A856BF01-7DD3-473E-9717-FE2E2D9A6243}">
      <dgm:prSet/>
      <dgm:spPr/>
      <dgm:t>
        <a:bodyPr/>
        <a:lstStyle/>
        <a:p>
          <a:endParaRPr lang="en-GB" sz="1400"/>
        </a:p>
      </dgm:t>
    </dgm:pt>
    <dgm:pt modelId="{5575FB34-2ACE-4599-81CC-F438DA159E6E}" type="sibTrans" cxnId="{A856BF01-7DD3-473E-9717-FE2E2D9A6243}">
      <dgm:prSet/>
      <dgm:spPr/>
      <dgm:t>
        <a:bodyPr/>
        <a:lstStyle/>
        <a:p>
          <a:endParaRPr lang="en-GB" sz="1400"/>
        </a:p>
      </dgm:t>
    </dgm:pt>
    <dgm:pt modelId="{D671D461-4998-4663-9DF2-4EAC15413F8F}">
      <dgm:prSet phldrT="[Testo]" custT="1"/>
      <dgm:spPr/>
      <dgm:t>
        <a:bodyPr/>
        <a:lstStyle/>
        <a:p>
          <a:r>
            <a:rPr lang="en-GB" sz="1400"/>
            <a:t>Stage 4 – Award Ceremony </a:t>
          </a:r>
        </a:p>
      </dgm:t>
    </dgm:pt>
    <dgm:pt modelId="{B3A53123-054A-4189-9749-4CDCE2AD3598}" type="parTrans" cxnId="{A521C97B-FC33-42FF-A13A-C96AD134C886}">
      <dgm:prSet/>
      <dgm:spPr/>
      <dgm:t>
        <a:bodyPr/>
        <a:lstStyle/>
        <a:p>
          <a:endParaRPr lang="en-GB" sz="1400"/>
        </a:p>
      </dgm:t>
    </dgm:pt>
    <dgm:pt modelId="{CC9DE299-8C3B-462A-A638-41D8AAD1C29B}" type="sibTrans" cxnId="{A521C97B-FC33-42FF-A13A-C96AD134C886}">
      <dgm:prSet/>
      <dgm:spPr/>
      <dgm:t>
        <a:bodyPr/>
        <a:lstStyle/>
        <a:p>
          <a:endParaRPr lang="en-GB" sz="1400"/>
        </a:p>
      </dgm:t>
    </dgm:pt>
    <dgm:pt modelId="{AF55BEC5-2890-46EB-802D-B4A512E36DB0}">
      <dgm:prSet phldrT="[Testo]" custT="1"/>
      <dgm:spPr/>
      <dgm:t>
        <a:bodyPr/>
        <a:lstStyle/>
        <a:p>
          <a:endParaRPr lang="en-GB" sz="1400"/>
        </a:p>
      </dgm:t>
    </dgm:pt>
    <dgm:pt modelId="{B3B250A7-AC0D-447E-9849-45ECF6331EF0}" type="parTrans" cxnId="{F7A98598-5BE1-4AD8-A4F0-B88F8D6127E6}">
      <dgm:prSet/>
      <dgm:spPr/>
      <dgm:t>
        <a:bodyPr/>
        <a:lstStyle/>
        <a:p>
          <a:endParaRPr lang="en-GB" sz="1400"/>
        </a:p>
      </dgm:t>
    </dgm:pt>
    <dgm:pt modelId="{64ADF623-AE2E-4799-826E-4CD9F94A61C1}" type="sibTrans" cxnId="{F7A98598-5BE1-4AD8-A4F0-B88F8D6127E6}">
      <dgm:prSet/>
      <dgm:spPr/>
      <dgm:t>
        <a:bodyPr/>
        <a:lstStyle/>
        <a:p>
          <a:endParaRPr lang="en-GB" sz="1400"/>
        </a:p>
      </dgm:t>
    </dgm:pt>
    <dgm:pt modelId="{3D48AA8C-42C6-4B4F-B957-8645C04A5A53}" type="pres">
      <dgm:prSet presAssocID="{C26B589A-D187-4143-8A12-BD84E5F82E36}" presName="Name0" presStyleCnt="0">
        <dgm:presLayoutVars>
          <dgm:dir/>
          <dgm:animLvl val="lvl"/>
          <dgm:resizeHandles val="exact"/>
        </dgm:presLayoutVars>
      </dgm:prSet>
      <dgm:spPr/>
      <dgm:t>
        <a:bodyPr/>
        <a:lstStyle/>
        <a:p>
          <a:endParaRPr lang="en-US"/>
        </a:p>
      </dgm:t>
    </dgm:pt>
    <dgm:pt modelId="{E471CC0D-DC44-48C2-9E85-CCE7E76D9AB1}" type="pres">
      <dgm:prSet presAssocID="{D671D461-4998-4663-9DF2-4EAC15413F8F}" presName="boxAndChildren" presStyleCnt="0"/>
      <dgm:spPr/>
    </dgm:pt>
    <dgm:pt modelId="{1B555876-F1D0-4997-8AD2-7FFD49D98B08}" type="pres">
      <dgm:prSet presAssocID="{D671D461-4998-4663-9DF2-4EAC15413F8F}" presName="parentTextBox" presStyleLbl="node1" presStyleIdx="0" presStyleCnt="4"/>
      <dgm:spPr/>
      <dgm:t>
        <a:bodyPr/>
        <a:lstStyle/>
        <a:p>
          <a:endParaRPr lang="en-US"/>
        </a:p>
      </dgm:t>
    </dgm:pt>
    <dgm:pt modelId="{7CC35478-0A6A-4EB5-AEB4-181E352F208D}" type="pres">
      <dgm:prSet presAssocID="{D671D461-4998-4663-9DF2-4EAC15413F8F}" presName="entireBox" presStyleLbl="node1" presStyleIdx="0" presStyleCnt="4"/>
      <dgm:spPr/>
      <dgm:t>
        <a:bodyPr/>
        <a:lstStyle/>
        <a:p>
          <a:endParaRPr lang="en-US"/>
        </a:p>
      </dgm:t>
    </dgm:pt>
    <dgm:pt modelId="{F6A3084F-A02D-4A04-9CA2-1190D5C7F9D3}" type="pres">
      <dgm:prSet presAssocID="{D671D461-4998-4663-9DF2-4EAC15413F8F}" presName="descendantBox" presStyleCnt="0"/>
      <dgm:spPr/>
    </dgm:pt>
    <dgm:pt modelId="{C80E243D-5F91-4790-916E-A43C94EE3D1F}" type="pres">
      <dgm:prSet presAssocID="{AF55BEC5-2890-46EB-802D-B4A512E36DB0}" presName="childTextBox" presStyleLbl="fgAccFollowNode1" presStyleIdx="0" presStyleCnt="4">
        <dgm:presLayoutVars>
          <dgm:bulletEnabled val="1"/>
        </dgm:presLayoutVars>
      </dgm:prSet>
      <dgm:spPr/>
      <dgm:t>
        <a:bodyPr/>
        <a:lstStyle/>
        <a:p>
          <a:endParaRPr lang="en-US"/>
        </a:p>
      </dgm:t>
    </dgm:pt>
    <dgm:pt modelId="{7C78414C-3126-44B6-8BFE-D32474D78331}" type="pres">
      <dgm:prSet presAssocID="{962F2DC0-2AC4-4A06-BB99-F53F29403FCF}" presName="sp" presStyleCnt="0"/>
      <dgm:spPr/>
    </dgm:pt>
    <dgm:pt modelId="{A40FEA8F-920F-4142-9259-095F47BC3BEA}" type="pres">
      <dgm:prSet presAssocID="{2FD2915C-E066-48E7-BE85-6783661A06E7}" presName="arrowAndChildren" presStyleCnt="0"/>
      <dgm:spPr/>
    </dgm:pt>
    <dgm:pt modelId="{1452A73F-12B7-4DDA-AF4C-C44D2B3FC252}" type="pres">
      <dgm:prSet presAssocID="{2FD2915C-E066-48E7-BE85-6783661A06E7}" presName="parentTextArrow" presStyleLbl="node1" presStyleIdx="0" presStyleCnt="4"/>
      <dgm:spPr/>
      <dgm:t>
        <a:bodyPr/>
        <a:lstStyle/>
        <a:p>
          <a:endParaRPr lang="en-US"/>
        </a:p>
      </dgm:t>
    </dgm:pt>
    <dgm:pt modelId="{8E25F285-454B-4FA6-BA46-A3D204E70C47}" type="pres">
      <dgm:prSet presAssocID="{2FD2915C-E066-48E7-BE85-6783661A06E7}" presName="arrow" presStyleLbl="node1" presStyleIdx="1" presStyleCnt="4"/>
      <dgm:spPr/>
      <dgm:t>
        <a:bodyPr/>
        <a:lstStyle/>
        <a:p>
          <a:endParaRPr lang="en-US"/>
        </a:p>
      </dgm:t>
    </dgm:pt>
    <dgm:pt modelId="{EC4CAAF9-D0D0-4873-B453-F3DF21AC8AE6}" type="pres">
      <dgm:prSet presAssocID="{2FD2915C-E066-48E7-BE85-6783661A06E7}" presName="descendantArrow" presStyleCnt="0"/>
      <dgm:spPr/>
    </dgm:pt>
    <dgm:pt modelId="{DD53A801-2248-4A0D-AC30-096B2ADC93A8}" type="pres">
      <dgm:prSet presAssocID="{A13D024C-7049-4912-9555-B01723AED130}" presName="childTextArrow" presStyleLbl="fgAccFollowNode1" presStyleIdx="1" presStyleCnt="4">
        <dgm:presLayoutVars>
          <dgm:bulletEnabled val="1"/>
        </dgm:presLayoutVars>
      </dgm:prSet>
      <dgm:spPr/>
      <dgm:t>
        <a:bodyPr/>
        <a:lstStyle/>
        <a:p>
          <a:endParaRPr lang="en-US"/>
        </a:p>
      </dgm:t>
    </dgm:pt>
    <dgm:pt modelId="{1D99B74E-46D5-45EC-9C72-241624258F6A}" type="pres">
      <dgm:prSet presAssocID="{FF5F6C98-ADBC-4DD2-962D-D8EA53A640B5}" presName="sp" presStyleCnt="0"/>
      <dgm:spPr/>
    </dgm:pt>
    <dgm:pt modelId="{25C7D840-A0B9-4D32-95B7-A6E44277BE35}" type="pres">
      <dgm:prSet presAssocID="{9D273C8D-E4B7-43C4-94D3-D38BB7A27543}" presName="arrowAndChildren" presStyleCnt="0"/>
      <dgm:spPr/>
    </dgm:pt>
    <dgm:pt modelId="{AC73420F-B004-478E-AC64-6395998291F1}" type="pres">
      <dgm:prSet presAssocID="{9D273C8D-E4B7-43C4-94D3-D38BB7A27543}" presName="parentTextArrow" presStyleLbl="node1" presStyleIdx="1" presStyleCnt="4"/>
      <dgm:spPr/>
      <dgm:t>
        <a:bodyPr/>
        <a:lstStyle/>
        <a:p>
          <a:endParaRPr lang="en-US"/>
        </a:p>
      </dgm:t>
    </dgm:pt>
    <dgm:pt modelId="{920AA35B-3859-4275-A7F5-B743B020191E}" type="pres">
      <dgm:prSet presAssocID="{9D273C8D-E4B7-43C4-94D3-D38BB7A27543}" presName="arrow" presStyleLbl="node1" presStyleIdx="2" presStyleCnt="4"/>
      <dgm:spPr/>
      <dgm:t>
        <a:bodyPr/>
        <a:lstStyle/>
        <a:p>
          <a:endParaRPr lang="en-US"/>
        </a:p>
      </dgm:t>
    </dgm:pt>
    <dgm:pt modelId="{36EACC61-82BF-45FD-8FA6-E70C4B18652B}" type="pres">
      <dgm:prSet presAssocID="{9D273C8D-E4B7-43C4-94D3-D38BB7A27543}" presName="descendantArrow" presStyleCnt="0"/>
      <dgm:spPr/>
    </dgm:pt>
    <dgm:pt modelId="{5A38E5F3-9958-4BA1-B719-6308D9709434}" type="pres">
      <dgm:prSet presAssocID="{E4AF3AC9-AEBA-4072-81A3-7DF257F27346}" presName="childTextArrow" presStyleLbl="fgAccFollowNode1" presStyleIdx="2" presStyleCnt="4">
        <dgm:presLayoutVars>
          <dgm:bulletEnabled val="1"/>
        </dgm:presLayoutVars>
      </dgm:prSet>
      <dgm:spPr/>
      <dgm:t>
        <a:bodyPr/>
        <a:lstStyle/>
        <a:p>
          <a:endParaRPr lang="en-US"/>
        </a:p>
      </dgm:t>
    </dgm:pt>
    <dgm:pt modelId="{C832DAAF-6769-4721-8BFB-67879ADA25F4}" type="pres">
      <dgm:prSet presAssocID="{CDD9C43D-7C5B-441A-960E-A3CA7A37A29A}" presName="sp" presStyleCnt="0"/>
      <dgm:spPr/>
    </dgm:pt>
    <dgm:pt modelId="{8682878A-8847-4611-BBE8-1098E807A9EE}" type="pres">
      <dgm:prSet presAssocID="{B320773B-8577-4DA6-89C8-AF6D1A325E18}" presName="arrowAndChildren" presStyleCnt="0"/>
      <dgm:spPr/>
    </dgm:pt>
    <dgm:pt modelId="{59CC11C8-F611-44E0-A785-5AE2E084D016}" type="pres">
      <dgm:prSet presAssocID="{B320773B-8577-4DA6-89C8-AF6D1A325E18}" presName="parentTextArrow" presStyleLbl="node1" presStyleIdx="2" presStyleCnt="4"/>
      <dgm:spPr/>
      <dgm:t>
        <a:bodyPr/>
        <a:lstStyle/>
        <a:p>
          <a:endParaRPr lang="en-US"/>
        </a:p>
      </dgm:t>
    </dgm:pt>
    <dgm:pt modelId="{26052699-ED92-4041-9928-B1F04B94FE9D}" type="pres">
      <dgm:prSet presAssocID="{B320773B-8577-4DA6-89C8-AF6D1A325E18}" presName="arrow" presStyleLbl="node1" presStyleIdx="3" presStyleCnt="4" custLinFactNeighborX="16191" custLinFactNeighborY="-2469"/>
      <dgm:spPr/>
      <dgm:t>
        <a:bodyPr/>
        <a:lstStyle/>
        <a:p>
          <a:endParaRPr lang="en-US"/>
        </a:p>
      </dgm:t>
    </dgm:pt>
    <dgm:pt modelId="{91931BAB-1A8E-4476-81C3-1B16238C35ED}" type="pres">
      <dgm:prSet presAssocID="{B320773B-8577-4DA6-89C8-AF6D1A325E18}" presName="descendantArrow" presStyleCnt="0"/>
      <dgm:spPr/>
    </dgm:pt>
    <dgm:pt modelId="{3488973D-948A-4196-A1A1-ADBC7F413C0B}" type="pres">
      <dgm:prSet presAssocID="{0979A459-7037-4100-9203-E30A4FE8FDCC}" presName="childTextArrow" presStyleLbl="fgAccFollowNode1" presStyleIdx="3" presStyleCnt="4">
        <dgm:presLayoutVars>
          <dgm:bulletEnabled val="1"/>
        </dgm:presLayoutVars>
      </dgm:prSet>
      <dgm:spPr/>
      <dgm:t>
        <a:bodyPr/>
        <a:lstStyle/>
        <a:p>
          <a:endParaRPr lang="en-US"/>
        </a:p>
      </dgm:t>
    </dgm:pt>
  </dgm:ptLst>
  <dgm:cxnLst>
    <dgm:cxn modelId="{D9CA7989-AE45-4D26-91E7-4AB76C2B3649}" type="presOf" srcId="{B320773B-8577-4DA6-89C8-AF6D1A325E18}" destId="{26052699-ED92-4041-9928-B1F04B94FE9D}" srcOrd="1" destOrd="0" presId="urn:microsoft.com/office/officeart/2005/8/layout/process4"/>
    <dgm:cxn modelId="{A610B28A-86A8-474D-91C7-603A38A16FCA}" type="presOf" srcId="{E4AF3AC9-AEBA-4072-81A3-7DF257F27346}" destId="{5A38E5F3-9958-4BA1-B719-6308D9709434}" srcOrd="0" destOrd="0" presId="urn:microsoft.com/office/officeart/2005/8/layout/process4"/>
    <dgm:cxn modelId="{3E7DD628-F913-4A2C-822B-4689E4E47102}" srcId="{C26B589A-D187-4143-8A12-BD84E5F82E36}" destId="{B320773B-8577-4DA6-89C8-AF6D1A325E18}" srcOrd="0" destOrd="0" parTransId="{CF699EEC-9AA8-46D7-BFF0-209B302EC55C}" sibTransId="{CDD9C43D-7C5B-441A-960E-A3CA7A37A29A}"/>
    <dgm:cxn modelId="{AA98E7D0-00EF-47FB-834F-0FD0DE3FA342}" srcId="{C26B589A-D187-4143-8A12-BD84E5F82E36}" destId="{9D273C8D-E4B7-43C4-94D3-D38BB7A27543}" srcOrd="1" destOrd="0" parTransId="{943C16E8-E8F1-4F37-8173-4419768B3015}" sibTransId="{FF5F6C98-ADBC-4DD2-962D-D8EA53A640B5}"/>
    <dgm:cxn modelId="{5E930626-9CEE-4111-851A-BC8BF7ACE830}" type="presOf" srcId="{D671D461-4998-4663-9DF2-4EAC15413F8F}" destId="{7CC35478-0A6A-4EB5-AEB4-181E352F208D}" srcOrd="1" destOrd="0" presId="urn:microsoft.com/office/officeart/2005/8/layout/process4"/>
    <dgm:cxn modelId="{1B00CE1D-4BA3-4FFA-B366-A0B179922DDB}" type="presOf" srcId="{A13D024C-7049-4912-9555-B01723AED130}" destId="{DD53A801-2248-4A0D-AC30-096B2ADC93A8}" srcOrd="0" destOrd="0" presId="urn:microsoft.com/office/officeart/2005/8/layout/process4"/>
    <dgm:cxn modelId="{97516E84-7D4F-41FA-A513-8183C95D94EA}" type="presOf" srcId="{D671D461-4998-4663-9DF2-4EAC15413F8F}" destId="{1B555876-F1D0-4997-8AD2-7FFD49D98B08}" srcOrd="0" destOrd="0" presId="urn:microsoft.com/office/officeart/2005/8/layout/process4"/>
    <dgm:cxn modelId="{DD0CCE26-C05A-438B-9491-7E1B20F65154}" srcId="{B320773B-8577-4DA6-89C8-AF6D1A325E18}" destId="{0979A459-7037-4100-9203-E30A4FE8FDCC}" srcOrd="0" destOrd="0" parTransId="{D4F202AB-938F-477E-83C4-65BC800FEA37}" sibTransId="{EE76E226-C5DB-4B6F-BD4C-D616778A388D}"/>
    <dgm:cxn modelId="{03344233-F6E6-41CF-85C4-3C324528EC84}" type="presOf" srcId="{2FD2915C-E066-48E7-BE85-6783661A06E7}" destId="{1452A73F-12B7-4DDA-AF4C-C44D2B3FC252}" srcOrd="0" destOrd="0" presId="urn:microsoft.com/office/officeart/2005/8/layout/process4"/>
    <dgm:cxn modelId="{AFA9350E-35B3-4545-8CF7-46DAD2BFC4F9}" type="presOf" srcId="{C26B589A-D187-4143-8A12-BD84E5F82E36}" destId="{3D48AA8C-42C6-4B4F-B957-8645C04A5A53}" srcOrd="0" destOrd="0" presId="urn:microsoft.com/office/officeart/2005/8/layout/process4"/>
    <dgm:cxn modelId="{40F64D4F-E2B2-4BEC-B9C3-1910420FE0E8}" type="presOf" srcId="{9D273C8D-E4B7-43C4-94D3-D38BB7A27543}" destId="{920AA35B-3859-4275-A7F5-B743B020191E}" srcOrd="1" destOrd="0" presId="urn:microsoft.com/office/officeart/2005/8/layout/process4"/>
    <dgm:cxn modelId="{75A9F9D8-0110-4464-927C-1DD37D24BAE2}" srcId="{C26B589A-D187-4143-8A12-BD84E5F82E36}" destId="{2FD2915C-E066-48E7-BE85-6783661A06E7}" srcOrd="2" destOrd="0" parTransId="{8A7A5705-0DEF-4787-8E79-AAE9FAE48EBE}" sibTransId="{962F2DC0-2AC4-4A06-BB99-F53F29403FCF}"/>
    <dgm:cxn modelId="{A856BF01-7DD3-473E-9717-FE2E2D9A6243}" srcId="{2FD2915C-E066-48E7-BE85-6783661A06E7}" destId="{A13D024C-7049-4912-9555-B01723AED130}" srcOrd="0" destOrd="0" parTransId="{BE8E5088-2D73-44F5-924D-B7B60E125811}" sibTransId="{5575FB34-2ACE-4599-81CC-F438DA159E6E}"/>
    <dgm:cxn modelId="{F7A98598-5BE1-4AD8-A4F0-B88F8D6127E6}" srcId="{D671D461-4998-4663-9DF2-4EAC15413F8F}" destId="{AF55BEC5-2890-46EB-802D-B4A512E36DB0}" srcOrd="0" destOrd="0" parTransId="{B3B250A7-AC0D-447E-9849-45ECF6331EF0}" sibTransId="{64ADF623-AE2E-4799-826E-4CD9F94A61C1}"/>
    <dgm:cxn modelId="{A521C97B-FC33-42FF-A13A-C96AD134C886}" srcId="{C26B589A-D187-4143-8A12-BD84E5F82E36}" destId="{D671D461-4998-4663-9DF2-4EAC15413F8F}" srcOrd="3" destOrd="0" parTransId="{B3A53123-054A-4189-9749-4CDCE2AD3598}" sibTransId="{CC9DE299-8C3B-462A-A638-41D8AAD1C29B}"/>
    <dgm:cxn modelId="{51B4F408-B985-44D0-9DFE-59ACF215EDC9}" type="presOf" srcId="{B320773B-8577-4DA6-89C8-AF6D1A325E18}" destId="{59CC11C8-F611-44E0-A785-5AE2E084D016}" srcOrd="0" destOrd="0" presId="urn:microsoft.com/office/officeart/2005/8/layout/process4"/>
    <dgm:cxn modelId="{8A7F2671-86D8-4931-8B44-9F36F416290F}" type="presOf" srcId="{AF55BEC5-2890-46EB-802D-B4A512E36DB0}" destId="{C80E243D-5F91-4790-916E-A43C94EE3D1F}" srcOrd="0" destOrd="0" presId="urn:microsoft.com/office/officeart/2005/8/layout/process4"/>
    <dgm:cxn modelId="{704DC2F6-521E-4CD2-B182-53A703DE8590}" type="presOf" srcId="{9D273C8D-E4B7-43C4-94D3-D38BB7A27543}" destId="{AC73420F-B004-478E-AC64-6395998291F1}" srcOrd="0" destOrd="0" presId="urn:microsoft.com/office/officeart/2005/8/layout/process4"/>
    <dgm:cxn modelId="{AA5448CC-1F35-4F58-A37A-0A6D2634EBD7}" type="presOf" srcId="{2FD2915C-E066-48E7-BE85-6783661A06E7}" destId="{8E25F285-454B-4FA6-BA46-A3D204E70C47}" srcOrd="1" destOrd="0" presId="urn:microsoft.com/office/officeart/2005/8/layout/process4"/>
    <dgm:cxn modelId="{CACFD50B-1410-4240-A413-CB348F97AB51}" type="presOf" srcId="{0979A459-7037-4100-9203-E30A4FE8FDCC}" destId="{3488973D-948A-4196-A1A1-ADBC7F413C0B}" srcOrd="0" destOrd="0" presId="urn:microsoft.com/office/officeart/2005/8/layout/process4"/>
    <dgm:cxn modelId="{47586BAB-2D88-4BBC-B8E9-FCABA1F14F28}" srcId="{9D273C8D-E4B7-43C4-94D3-D38BB7A27543}" destId="{E4AF3AC9-AEBA-4072-81A3-7DF257F27346}" srcOrd="0" destOrd="0" parTransId="{F84A1D3D-30DA-45DE-B43D-E7447AA79ED5}" sibTransId="{7F6EE62C-4288-4A3E-8A37-9E1AB20ACDC3}"/>
    <dgm:cxn modelId="{A6ED66D4-BBE7-4A12-B9E2-475BF9711CBF}" type="presParOf" srcId="{3D48AA8C-42C6-4B4F-B957-8645C04A5A53}" destId="{E471CC0D-DC44-48C2-9E85-CCE7E76D9AB1}" srcOrd="0" destOrd="0" presId="urn:microsoft.com/office/officeart/2005/8/layout/process4"/>
    <dgm:cxn modelId="{F0FCBD10-24A1-44C2-A33F-DD9B942FAC33}" type="presParOf" srcId="{E471CC0D-DC44-48C2-9E85-CCE7E76D9AB1}" destId="{1B555876-F1D0-4997-8AD2-7FFD49D98B08}" srcOrd="0" destOrd="0" presId="urn:microsoft.com/office/officeart/2005/8/layout/process4"/>
    <dgm:cxn modelId="{9CC47421-6057-46AE-AA75-C953F2980418}" type="presParOf" srcId="{E471CC0D-DC44-48C2-9E85-CCE7E76D9AB1}" destId="{7CC35478-0A6A-4EB5-AEB4-181E352F208D}" srcOrd="1" destOrd="0" presId="urn:microsoft.com/office/officeart/2005/8/layout/process4"/>
    <dgm:cxn modelId="{751B922C-1127-412A-A7F6-DA1C9176A052}" type="presParOf" srcId="{E471CC0D-DC44-48C2-9E85-CCE7E76D9AB1}" destId="{F6A3084F-A02D-4A04-9CA2-1190D5C7F9D3}" srcOrd="2" destOrd="0" presId="urn:microsoft.com/office/officeart/2005/8/layout/process4"/>
    <dgm:cxn modelId="{E3182BC7-3FDC-4E7F-9C4B-CFFB21C86C82}" type="presParOf" srcId="{F6A3084F-A02D-4A04-9CA2-1190D5C7F9D3}" destId="{C80E243D-5F91-4790-916E-A43C94EE3D1F}" srcOrd="0" destOrd="0" presId="urn:microsoft.com/office/officeart/2005/8/layout/process4"/>
    <dgm:cxn modelId="{61E37A0F-7864-4713-A8F4-E41622CD26F8}" type="presParOf" srcId="{3D48AA8C-42C6-4B4F-B957-8645C04A5A53}" destId="{7C78414C-3126-44B6-8BFE-D32474D78331}" srcOrd="1" destOrd="0" presId="urn:microsoft.com/office/officeart/2005/8/layout/process4"/>
    <dgm:cxn modelId="{4422235A-2FE4-4813-A9C3-A4851A9E2B16}" type="presParOf" srcId="{3D48AA8C-42C6-4B4F-B957-8645C04A5A53}" destId="{A40FEA8F-920F-4142-9259-095F47BC3BEA}" srcOrd="2" destOrd="0" presId="urn:microsoft.com/office/officeart/2005/8/layout/process4"/>
    <dgm:cxn modelId="{D59C37A2-0235-42A1-AE12-1B3ECE705304}" type="presParOf" srcId="{A40FEA8F-920F-4142-9259-095F47BC3BEA}" destId="{1452A73F-12B7-4DDA-AF4C-C44D2B3FC252}" srcOrd="0" destOrd="0" presId="urn:microsoft.com/office/officeart/2005/8/layout/process4"/>
    <dgm:cxn modelId="{B277E53B-AFDD-4037-9D35-956E979B832E}" type="presParOf" srcId="{A40FEA8F-920F-4142-9259-095F47BC3BEA}" destId="{8E25F285-454B-4FA6-BA46-A3D204E70C47}" srcOrd="1" destOrd="0" presId="urn:microsoft.com/office/officeart/2005/8/layout/process4"/>
    <dgm:cxn modelId="{44676FB5-1039-4600-843F-6D12CEC55C15}" type="presParOf" srcId="{A40FEA8F-920F-4142-9259-095F47BC3BEA}" destId="{EC4CAAF9-D0D0-4873-B453-F3DF21AC8AE6}" srcOrd="2" destOrd="0" presId="urn:microsoft.com/office/officeart/2005/8/layout/process4"/>
    <dgm:cxn modelId="{F9EA38CC-1988-499D-8DD6-BD45E12301FD}" type="presParOf" srcId="{EC4CAAF9-D0D0-4873-B453-F3DF21AC8AE6}" destId="{DD53A801-2248-4A0D-AC30-096B2ADC93A8}" srcOrd="0" destOrd="0" presId="urn:microsoft.com/office/officeart/2005/8/layout/process4"/>
    <dgm:cxn modelId="{4371299D-96F7-48D7-9B5D-AF12CE82CDB7}" type="presParOf" srcId="{3D48AA8C-42C6-4B4F-B957-8645C04A5A53}" destId="{1D99B74E-46D5-45EC-9C72-241624258F6A}" srcOrd="3" destOrd="0" presId="urn:microsoft.com/office/officeart/2005/8/layout/process4"/>
    <dgm:cxn modelId="{0479D6D9-B6A7-46AF-87B3-5B9AEE216ADE}" type="presParOf" srcId="{3D48AA8C-42C6-4B4F-B957-8645C04A5A53}" destId="{25C7D840-A0B9-4D32-95B7-A6E44277BE35}" srcOrd="4" destOrd="0" presId="urn:microsoft.com/office/officeart/2005/8/layout/process4"/>
    <dgm:cxn modelId="{1ED840B9-8816-455A-A1AC-D554AB5616E9}" type="presParOf" srcId="{25C7D840-A0B9-4D32-95B7-A6E44277BE35}" destId="{AC73420F-B004-478E-AC64-6395998291F1}" srcOrd="0" destOrd="0" presId="urn:microsoft.com/office/officeart/2005/8/layout/process4"/>
    <dgm:cxn modelId="{90ED08A8-D497-44FF-8B06-15E3745C15DB}" type="presParOf" srcId="{25C7D840-A0B9-4D32-95B7-A6E44277BE35}" destId="{920AA35B-3859-4275-A7F5-B743B020191E}" srcOrd="1" destOrd="0" presId="urn:microsoft.com/office/officeart/2005/8/layout/process4"/>
    <dgm:cxn modelId="{DA20CD27-55D9-4888-8E97-5561517A1D06}" type="presParOf" srcId="{25C7D840-A0B9-4D32-95B7-A6E44277BE35}" destId="{36EACC61-82BF-45FD-8FA6-E70C4B18652B}" srcOrd="2" destOrd="0" presId="urn:microsoft.com/office/officeart/2005/8/layout/process4"/>
    <dgm:cxn modelId="{A1B57F1F-9525-460F-ACB2-01422815B723}" type="presParOf" srcId="{36EACC61-82BF-45FD-8FA6-E70C4B18652B}" destId="{5A38E5F3-9958-4BA1-B719-6308D9709434}" srcOrd="0" destOrd="0" presId="urn:microsoft.com/office/officeart/2005/8/layout/process4"/>
    <dgm:cxn modelId="{483B2683-3843-413B-910A-B02C4385C630}" type="presParOf" srcId="{3D48AA8C-42C6-4B4F-B957-8645C04A5A53}" destId="{C832DAAF-6769-4721-8BFB-67879ADA25F4}" srcOrd="5" destOrd="0" presId="urn:microsoft.com/office/officeart/2005/8/layout/process4"/>
    <dgm:cxn modelId="{B694DEB8-EA59-43C2-AFF0-920712FFF8A0}" type="presParOf" srcId="{3D48AA8C-42C6-4B4F-B957-8645C04A5A53}" destId="{8682878A-8847-4611-BBE8-1098E807A9EE}" srcOrd="6" destOrd="0" presId="urn:microsoft.com/office/officeart/2005/8/layout/process4"/>
    <dgm:cxn modelId="{0DE7E570-0D64-4AA1-B76D-9BEFD2930520}" type="presParOf" srcId="{8682878A-8847-4611-BBE8-1098E807A9EE}" destId="{59CC11C8-F611-44E0-A785-5AE2E084D016}" srcOrd="0" destOrd="0" presId="urn:microsoft.com/office/officeart/2005/8/layout/process4"/>
    <dgm:cxn modelId="{CAE5A14C-E533-469F-8B5F-73CB1DA2EBBD}" type="presParOf" srcId="{8682878A-8847-4611-BBE8-1098E807A9EE}" destId="{26052699-ED92-4041-9928-B1F04B94FE9D}" srcOrd="1" destOrd="0" presId="urn:microsoft.com/office/officeart/2005/8/layout/process4"/>
    <dgm:cxn modelId="{E8551B42-FA20-4B4C-93D1-49A96BD6547A}" type="presParOf" srcId="{8682878A-8847-4611-BBE8-1098E807A9EE}" destId="{91931BAB-1A8E-4476-81C3-1B16238C35ED}" srcOrd="2" destOrd="0" presId="urn:microsoft.com/office/officeart/2005/8/layout/process4"/>
    <dgm:cxn modelId="{328D99E6-75F3-4992-929C-724300F7B3A9}" type="presParOf" srcId="{91931BAB-1A8E-4476-81C3-1B16238C35ED}" destId="{3488973D-948A-4196-A1A1-ADBC7F413C0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35478-0A6A-4EB5-AEB4-181E352F208D}">
      <dsp:nvSpPr>
        <dsp:cNvPr id="0" name=""/>
        <dsp:cNvSpPr/>
      </dsp:nvSpPr>
      <dsp:spPr>
        <a:xfrm>
          <a:off x="0" y="3710247"/>
          <a:ext cx="4415055" cy="8117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a:t>Stage 4 – Award Ceremony </a:t>
          </a:r>
        </a:p>
      </dsp:txBody>
      <dsp:txXfrm>
        <a:off x="0" y="3710247"/>
        <a:ext cx="4415055" cy="438324"/>
      </dsp:txXfrm>
    </dsp:sp>
    <dsp:sp modelId="{C80E243D-5F91-4790-916E-A43C94EE3D1F}">
      <dsp:nvSpPr>
        <dsp:cNvPr id="0" name=""/>
        <dsp:cNvSpPr/>
      </dsp:nvSpPr>
      <dsp:spPr>
        <a:xfrm>
          <a:off x="0" y="4132337"/>
          <a:ext cx="4415055" cy="3733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endParaRPr lang="en-GB" sz="1400" kern="1200"/>
        </a:p>
      </dsp:txBody>
      <dsp:txXfrm>
        <a:off x="0" y="4132337"/>
        <a:ext cx="4415055" cy="373387"/>
      </dsp:txXfrm>
    </dsp:sp>
    <dsp:sp modelId="{8E25F285-454B-4FA6-BA46-A3D204E70C47}">
      <dsp:nvSpPr>
        <dsp:cNvPr id="0" name=""/>
        <dsp:cNvSpPr/>
      </dsp:nvSpPr>
      <dsp:spPr>
        <a:xfrm rot="10800000">
          <a:off x="0" y="2474011"/>
          <a:ext cx="4415055" cy="124841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a:t>Stage 3 – Self Assessment / Citizen &amp; Staff Surveys</a:t>
          </a:r>
        </a:p>
      </dsp:txBody>
      <dsp:txXfrm rot="-10800000">
        <a:off x="0" y="2474011"/>
        <a:ext cx="4415055" cy="438192"/>
      </dsp:txXfrm>
    </dsp:sp>
    <dsp:sp modelId="{DD53A801-2248-4A0D-AC30-096B2ADC93A8}">
      <dsp:nvSpPr>
        <dsp:cNvPr id="0" name=""/>
        <dsp:cNvSpPr/>
      </dsp:nvSpPr>
      <dsp:spPr>
        <a:xfrm>
          <a:off x="0" y="2912203"/>
          <a:ext cx="4415055" cy="3732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endParaRPr lang="en-GB" sz="1400" kern="1200"/>
        </a:p>
      </dsp:txBody>
      <dsp:txXfrm>
        <a:off x="0" y="2912203"/>
        <a:ext cx="4415055" cy="373275"/>
      </dsp:txXfrm>
    </dsp:sp>
    <dsp:sp modelId="{920AA35B-3859-4275-A7F5-B743B020191E}">
      <dsp:nvSpPr>
        <dsp:cNvPr id="0" name=""/>
        <dsp:cNvSpPr/>
      </dsp:nvSpPr>
      <dsp:spPr>
        <a:xfrm rot="10800000">
          <a:off x="0" y="1237774"/>
          <a:ext cx="4415055" cy="124841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a:t>Stage 2 – Adapted ELoGE Matrix </a:t>
          </a:r>
        </a:p>
      </dsp:txBody>
      <dsp:txXfrm rot="-10800000">
        <a:off x="0" y="1237774"/>
        <a:ext cx="4415055" cy="438192"/>
      </dsp:txXfrm>
    </dsp:sp>
    <dsp:sp modelId="{5A38E5F3-9958-4BA1-B719-6308D9709434}">
      <dsp:nvSpPr>
        <dsp:cNvPr id="0" name=""/>
        <dsp:cNvSpPr/>
      </dsp:nvSpPr>
      <dsp:spPr>
        <a:xfrm>
          <a:off x="0" y="1675967"/>
          <a:ext cx="4415055" cy="3732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endParaRPr lang="en-GB" sz="1400" kern="1200"/>
        </a:p>
      </dsp:txBody>
      <dsp:txXfrm>
        <a:off x="0" y="1675967"/>
        <a:ext cx="4415055" cy="373275"/>
      </dsp:txXfrm>
    </dsp:sp>
    <dsp:sp modelId="{26052699-ED92-4041-9928-B1F04B94FE9D}">
      <dsp:nvSpPr>
        <dsp:cNvPr id="0" name=""/>
        <dsp:cNvSpPr/>
      </dsp:nvSpPr>
      <dsp:spPr>
        <a:xfrm rot="10800000">
          <a:off x="0" y="0"/>
          <a:ext cx="4415055" cy="124841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a:t>Stage 1 – Expressions of Interest </a:t>
          </a:r>
        </a:p>
      </dsp:txBody>
      <dsp:txXfrm rot="-10800000">
        <a:off x="0" y="0"/>
        <a:ext cx="4415055" cy="438192"/>
      </dsp:txXfrm>
    </dsp:sp>
    <dsp:sp modelId="{3488973D-948A-4196-A1A1-ADBC7F413C0B}">
      <dsp:nvSpPr>
        <dsp:cNvPr id="0" name=""/>
        <dsp:cNvSpPr/>
      </dsp:nvSpPr>
      <dsp:spPr>
        <a:xfrm>
          <a:off x="0" y="439730"/>
          <a:ext cx="4415055" cy="3732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endParaRPr lang="en-GB" sz="1400" kern="1200"/>
        </a:p>
      </dsp:txBody>
      <dsp:txXfrm>
        <a:off x="0" y="439730"/>
        <a:ext cx="4415055" cy="3732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it-IT"/>
          </a:p>
        </p:txBody>
      </p:sp>
      <p:sp>
        <p:nvSpPr>
          <p:cNvPr id="3" name="Segnaposto data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543CA0FE-1FD0-6A46-867F-176D243F3D4F}" type="datetimeFigureOut">
              <a:rPr lang="it-IT" smtClean="0"/>
              <a:t>24/05/2023</a:t>
            </a:fld>
            <a:endParaRPr lang="it-IT"/>
          </a:p>
        </p:txBody>
      </p:sp>
      <p:sp>
        <p:nvSpPr>
          <p:cNvPr id="4" name="Segnaposto immagine diapositiva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it-IT"/>
          </a:p>
        </p:txBody>
      </p:sp>
      <p:sp>
        <p:nvSpPr>
          <p:cNvPr id="5" name="Segnaposto note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it-IT"/>
          </a:p>
        </p:txBody>
      </p:sp>
      <p:sp>
        <p:nvSpPr>
          <p:cNvPr id="7" name="Segnaposto numero diapositiva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A00A587C-8A3F-E045-915C-3D81BE609795}" type="slidenum">
              <a:rPr lang="it-IT" smtClean="0"/>
              <a:t>‹#›</a:t>
            </a:fld>
            <a:endParaRPr lang="it-IT"/>
          </a:p>
        </p:txBody>
      </p:sp>
    </p:spTree>
    <p:extLst>
      <p:ext uri="{BB962C8B-B14F-4D97-AF65-F5344CB8AC3E}">
        <p14:creationId xmlns:p14="http://schemas.microsoft.com/office/powerpoint/2010/main" val="427580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BAED0D9-18B1-4CEB-957A-65E86255EE7A}" type="slidenum">
              <a:rPr lang="en-GB" altLang="en-US" smtClean="0"/>
              <a:pPr/>
              <a:t>2</a:t>
            </a:fld>
            <a:endParaRPr lang="en-GB" altLang="en-US"/>
          </a:p>
        </p:txBody>
      </p:sp>
    </p:spTree>
    <p:extLst>
      <p:ext uri="{BB962C8B-B14F-4D97-AF65-F5344CB8AC3E}">
        <p14:creationId xmlns:p14="http://schemas.microsoft.com/office/powerpoint/2010/main" val="259437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AED0D9-18B1-4CEB-957A-65E86255EE7A}" type="slidenum">
              <a:rPr lang="en-GB" altLang="en-US" smtClean="0">
                <a:solidFill>
                  <a:prstClr val="black"/>
                </a:solidFill>
              </a:rPr>
              <a:pPr/>
              <a:t>4</a:t>
            </a:fld>
            <a:endParaRPr lang="en-GB" altLang="en-US">
              <a:solidFill>
                <a:prstClr val="black"/>
              </a:solidFill>
            </a:endParaRPr>
          </a:p>
        </p:txBody>
      </p:sp>
    </p:spTree>
    <p:extLst>
      <p:ext uri="{BB962C8B-B14F-4D97-AF65-F5344CB8AC3E}">
        <p14:creationId xmlns:p14="http://schemas.microsoft.com/office/powerpoint/2010/main" val="114768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00" lvl="1">
              <a:spcBef>
                <a:spcPts val="0"/>
              </a:spcBef>
            </a:pPr>
            <a:r>
              <a:rPr lang="en-GB" dirty="0"/>
              <a:t>Need to acknowledge the effort required from municipalities </a:t>
            </a:r>
          </a:p>
          <a:p>
            <a:pPr marL="360000" lvl="1">
              <a:spcBef>
                <a:spcPts val="0"/>
              </a:spcBef>
            </a:pPr>
            <a:r>
              <a:rPr lang="en-GB" dirty="0"/>
              <a:t>The ELoGE Benchmark represents the cornerstone of the programme itself. </a:t>
            </a:r>
          </a:p>
          <a:p>
            <a:pPr marL="360000" lvl="1">
              <a:spcBef>
                <a:spcPts val="0"/>
              </a:spcBef>
            </a:pPr>
            <a:r>
              <a:rPr lang="en-GB" dirty="0"/>
              <a:t>It provides the following information for each of the 12 Principles of Good Governance:</a:t>
            </a:r>
          </a:p>
          <a:p>
            <a:pPr marL="817200" lvl="2">
              <a:spcBef>
                <a:spcPts val="0"/>
              </a:spcBef>
            </a:pPr>
            <a:r>
              <a:rPr lang="en-GB" dirty="0"/>
              <a:t>A description of the principle and a list of activities that can help a local administration to implement this principle;</a:t>
            </a:r>
          </a:p>
          <a:p>
            <a:pPr marL="817200" lvl="2">
              <a:spcBef>
                <a:spcPts val="0"/>
              </a:spcBef>
            </a:pPr>
            <a:r>
              <a:rPr lang="en-GB" dirty="0"/>
              <a:t>A section intended for self-assessment, in which local authorities are asked to indicate their level of development/maturity for each principle;</a:t>
            </a:r>
          </a:p>
          <a:p>
            <a:pPr marL="817200" lvl="2">
              <a:spcBef>
                <a:spcPts val="0"/>
              </a:spcBef>
            </a:pPr>
            <a:r>
              <a:rPr lang="en-GB" dirty="0"/>
              <a:t>Self-assessment support documents - evidences.</a:t>
            </a:r>
          </a:p>
          <a:p>
            <a:pPr marL="360000" lvl="1">
              <a:spcBef>
                <a:spcPts val="0"/>
              </a:spcBef>
            </a:pPr>
            <a:endParaRPr lang="en-GB" dirty="0"/>
          </a:p>
          <a:p>
            <a:pPr marL="360000" lvl="1">
              <a:spcBef>
                <a:spcPts val="0"/>
              </a:spcBef>
            </a:pPr>
            <a:r>
              <a:rPr lang="en-GB" dirty="0"/>
              <a:t>Questionnaires </a:t>
            </a:r>
          </a:p>
          <a:p>
            <a:pPr marL="360000" lvl="1">
              <a:spcBef>
                <a:spcPts val="0"/>
              </a:spcBef>
            </a:pPr>
            <a:r>
              <a:rPr lang="en-GB" dirty="0"/>
              <a:t>OBJECTIVE: collect information on the perception how the 12 principles are addressed in the municipality</a:t>
            </a:r>
          </a:p>
          <a:p>
            <a:pPr marL="360000" lvl="1">
              <a:spcBef>
                <a:spcPts val="0"/>
              </a:spcBef>
            </a:pPr>
            <a:r>
              <a:rPr lang="en-GB" dirty="0"/>
              <a:t>CITIZENS QUESTIONNAIRE: it is a survey, aimed at collecting the highest possible number of answers -</a:t>
            </a:r>
          </a:p>
          <a:p>
            <a:pPr marL="360000" lvl="1">
              <a:spcBef>
                <a:spcPts val="0"/>
              </a:spcBef>
            </a:pPr>
            <a:r>
              <a:rPr lang="en-GB" dirty="0"/>
              <a:t>QUESTIONNAIRES WITHIN THE MUNICIPALITY (i.e. employees and elected representatives): the aim is to collect the answers from everyone</a:t>
            </a:r>
          </a:p>
          <a:p>
            <a:endParaRPr lang="en-GB" dirty="0"/>
          </a:p>
        </p:txBody>
      </p:sp>
      <p:sp>
        <p:nvSpPr>
          <p:cNvPr id="4" name="Slide Number Placeholder 3"/>
          <p:cNvSpPr>
            <a:spLocks noGrp="1"/>
          </p:cNvSpPr>
          <p:nvPr>
            <p:ph type="sldNum" sz="quarter" idx="5"/>
          </p:nvPr>
        </p:nvSpPr>
        <p:spPr/>
        <p:txBody>
          <a:bodyPr/>
          <a:lstStyle/>
          <a:p>
            <a:fld id="{A00A587C-8A3F-E045-915C-3D81BE609795}" type="slidenum">
              <a:rPr lang="it-IT" smtClean="0"/>
              <a:t>6</a:t>
            </a:fld>
            <a:endParaRPr lang="it-IT"/>
          </a:p>
        </p:txBody>
      </p:sp>
    </p:spTree>
    <p:extLst>
      <p:ext uri="{BB962C8B-B14F-4D97-AF65-F5344CB8AC3E}">
        <p14:creationId xmlns:p14="http://schemas.microsoft.com/office/powerpoint/2010/main" val="293608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37B99B-D378-6C49-AC24-BA32949E8AE6}" type="slidenum">
              <a:rPr lang="fr-FR" smtClean="0"/>
              <a:pPr/>
              <a:t>8</a:t>
            </a:fld>
            <a:endParaRPr lang="fr-FR"/>
          </a:p>
        </p:txBody>
      </p:sp>
    </p:spTree>
    <p:extLst>
      <p:ext uri="{BB962C8B-B14F-4D97-AF65-F5344CB8AC3E}">
        <p14:creationId xmlns:p14="http://schemas.microsoft.com/office/powerpoint/2010/main" val="1237345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35"/>
            <a:ext cx="12213969" cy="3795872"/>
          </a:xfrm>
          <a:prstGeom prst="rect">
            <a:avLst/>
          </a:prstGeom>
        </p:spPr>
      </p:pic>
      <p:sp>
        <p:nvSpPr>
          <p:cNvPr id="2" name="Titolo 1"/>
          <p:cNvSpPr>
            <a:spLocks noGrp="1"/>
          </p:cNvSpPr>
          <p:nvPr>
            <p:ph type="ctrTitle"/>
          </p:nvPr>
        </p:nvSpPr>
        <p:spPr>
          <a:xfrm>
            <a:off x="313267" y="4192075"/>
            <a:ext cx="11548533" cy="867124"/>
          </a:xfrm>
        </p:spPr>
        <p:txBody>
          <a:bodyPr anchor="b"/>
          <a:lstStyle>
            <a:lvl1pPr algn="ctr">
              <a:defRPr sz="4500">
                <a:solidFill>
                  <a:srgbClr val="0D347D"/>
                </a:solidFill>
              </a:defRPr>
            </a:lvl1pPr>
          </a:lstStyle>
          <a:p>
            <a:r>
              <a:rPr lang="it-IT"/>
              <a:t>Fare clic per modificare stile</a:t>
            </a:r>
          </a:p>
        </p:txBody>
      </p:sp>
      <p:sp>
        <p:nvSpPr>
          <p:cNvPr id="3" name="Sottotitolo 2"/>
          <p:cNvSpPr>
            <a:spLocks noGrp="1"/>
          </p:cNvSpPr>
          <p:nvPr>
            <p:ph type="subTitle" idx="1"/>
          </p:nvPr>
        </p:nvSpPr>
        <p:spPr>
          <a:xfrm>
            <a:off x="524933" y="5232400"/>
            <a:ext cx="11125200" cy="546100"/>
          </a:xfrm>
        </p:spPr>
        <p:txBody>
          <a:bodyPr>
            <a:norm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Tree>
    <p:extLst>
      <p:ext uri="{BB962C8B-B14F-4D97-AF65-F5344CB8AC3E}">
        <p14:creationId xmlns:p14="http://schemas.microsoft.com/office/powerpoint/2010/main" val="327537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8599712" y="6379684"/>
            <a:ext cx="2743200" cy="365125"/>
          </a:xfrm>
          <a:prstGeom prst="rect">
            <a:avLst/>
          </a:prstGeom>
        </p:spPr>
        <p:txBody>
          <a:bodyPr/>
          <a:lstStyle/>
          <a:p>
            <a:fld id="{F20B4C6D-B0F8-024E-A1D7-35FB0ED5B06F}" type="datetime1">
              <a:rPr lang="it-IT" smtClean="0"/>
              <a:t>24/05/2023</a:t>
            </a:fld>
            <a:endParaRPr lang="fr-FR"/>
          </a:p>
        </p:txBody>
      </p:sp>
      <p:sp>
        <p:nvSpPr>
          <p:cNvPr id="5" name="Segnaposto piè di pagina 4"/>
          <p:cNvSpPr>
            <a:spLocks noGrp="1"/>
          </p:cNvSpPr>
          <p:nvPr>
            <p:ph type="ftr" sz="quarter" idx="11"/>
          </p:nvPr>
        </p:nvSpPr>
        <p:spPr/>
        <p:txBody>
          <a:bodyPr/>
          <a:lstStyle>
            <a:lvl1pPr>
              <a:defRPr/>
            </a:lvl1pPr>
          </a:lstStyle>
          <a:p>
            <a:r>
              <a:rPr lang="it-IT"/>
              <a:t>Workshop on Inter-Municipal Cooperation – 3.10.2019 - Armenia</a:t>
            </a:r>
          </a:p>
        </p:txBody>
      </p:sp>
      <p:sp>
        <p:nvSpPr>
          <p:cNvPr id="6" name="Segnaposto numero diapositiva 5"/>
          <p:cNvSpPr>
            <a:spLocks noGrp="1"/>
          </p:cNvSpPr>
          <p:nvPr>
            <p:ph type="sldNum" sz="quarter" idx="12"/>
          </p:nvPr>
        </p:nvSpPr>
        <p:spPr/>
        <p:txBody>
          <a:bodyPr/>
          <a:lstStyle/>
          <a:p>
            <a:fld id="{E8716A00-CC3F-A24A-9B86-816E9CA7F4AC}" type="slidenum">
              <a:rPr lang="fr-FR" smtClean="0"/>
              <a:pPr/>
              <a:t>‹#›</a:t>
            </a:fld>
            <a:endParaRPr lang="fr-FR"/>
          </a:p>
        </p:txBody>
      </p:sp>
    </p:spTree>
    <p:extLst>
      <p:ext uri="{BB962C8B-B14F-4D97-AF65-F5344CB8AC3E}">
        <p14:creationId xmlns:p14="http://schemas.microsoft.com/office/powerpoint/2010/main" val="42877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1" y="947853"/>
            <a:ext cx="2628900" cy="5229110"/>
          </a:xfrm>
        </p:spPr>
        <p:txBody>
          <a:bodyPr vert="eaVert"/>
          <a:lstStyle>
            <a:lvl1pPr>
              <a:defRPr>
                <a:solidFill>
                  <a:srgbClr val="0D347D"/>
                </a:solidFill>
              </a:defRPr>
            </a:lvl1pPr>
          </a:lstStyle>
          <a:p>
            <a:r>
              <a:rPr lang="it-IT"/>
              <a:t>Fare clic per modificare stile</a:t>
            </a:r>
          </a:p>
        </p:txBody>
      </p:sp>
      <p:sp>
        <p:nvSpPr>
          <p:cNvPr id="3" name="Segnaposto testo verticale 2"/>
          <p:cNvSpPr>
            <a:spLocks noGrp="1"/>
          </p:cNvSpPr>
          <p:nvPr>
            <p:ph type="body" orient="vert" idx="1"/>
          </p:nvPr>
        </p:nvSpPr>
        <p:spPr>
          <a:xfrm>
            <a:off x="838201" y="947854"/>
            <a:ext cx="7734300" cy="5229109"/>
          </a:xfrm>
        </p:spPr>
        <p:txBody>
          <a:bodyPr vert="eaVert"/>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8599712" y="6379684"/>
            <a:ext cx="2743200" cy="365125"/>
          </a:xfrm>
          <a:prstGeom prst="rect">
            <a:avLst/>
          </a:prstGeom>
        </p:spPr>
        <p:txBody>
          <a:bodyPr/>
          <a:lstStyle/>
          <a:p>
            <a:fld id="{30C9DCEA-9006-ED4C-8E7A-AA1996786C85}" type="datetime1">
              <a:rPr lang="it-IT" smtClean="0"/>
              <a:t>24/05/2023</a:t>
            </a:fld>
            <a:endParaRPr lang="fr-FR"/>
          </a:p>
        </p:txBody>
      </p:sp>
      <p:sp>
        <p:nvSpPr>
          <p:cNvPr id="5" name="Segnaposto piè di pagina 4"/>
          <p:cNvSpPr>
            <a:spLocks noGrp="1"/>
          </p:cNvSpPr>
          <p:nvPr>
            <p:ph type="ftr" sz="quarter" idx="11"/>
          </p:nvPr>
        </p:nvSpPr>
        <p:spPr/>
        <p:txBody>
          <a:bodyPr/>
          <a:lstStyle>
            <a:lvl1pPr>
              <a:defRPr/>
            </a:lvl1pPr>
          </a:lstStyle>
          <a:p>
            <a:r>
              <a:rPr lang="it-IT"/>
              <a:t>Workshop on Inter-Municipal Cooperation – 3.10.2019 - Armenia</a:t>
            </a:r>
          </a:p>
        </p:txBody>
      </p:sp>
      <p:sp>
        <p:nvSpPr>
          <p:cNvPr id="6" name="Segnaposto numero diapositiva 5"/>
          <p:cNvSpPr>
            <a:spLocks noGrp="1"/>
          </p:cNvSpPr>
          <p:nvPr>
            <p:ph type="sldNum" sz="quarter" idx="12"/>
          </p:nvPr>
        </p:nvSpPr>
        <p:spPr/>
        <p:txBody>
          <a:bodyPr/>
          <a:lstStyle/>
          <a:p>
            <a:fld id="{E8716A00-CC3F-A24A-9B86-816E9CA7F4AC}" type="slidenum">
              <a:rPr lang="fr-FR" smtClean="0"/>
              <a:pPr/>
              <a:t>‹#›</a:t>
            </a:fld>
            <a:endParaRPr lang="fr-FR"/>
          </a:p>
        </p:txBody>
      </p:sp>
      <p:sp>
        <p:nvSpPr>
          <p:cNvPr id="7" name="Segnaposto titolo 1"/>
          <p:cNvSpPr txBox="1">
            <a:spLocks/>
          </p:cNvSpPr>
          <p:nvPr userDrawn="1"/>
        </p:nvSpPr>
        <p:spPr>
          <a:xfrm>
            <a:off x="5560741" y="90667"/>
            <a:ext cx="6363631" cy="719999"/>
          </a:xfrm>
          <a:prstGeom prst="rect">
            <a:avLst/>
          </a:prstGeom>
          <a:solidFill>
            <a:schemeClr val="bg1">
              <a:alpha val="70000"/>
            </a:schemeClr>
          </a:solidFill>
          <a:ln>
            <a:noFill/>
          </a:ln>
        </p:spPr>
        <p:txBody>
          <a:bodyPr vert="horz" lIns="91440" tIns="45720" rIns="91440" bIns="45720" rtlCol="0" anchor="ctr">
            <a:normAutofit/>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r>
              <a:rPr lang="it-IT" sz="2400"/>
              <a:t>Fare clic per modificare stile</a:t>
            </a:r>
          </a:p>
        </p:txBody>
      </p:sp>
    </p:spTree>
    <p:extLst>
      <p:ext uri="{BB962C8B-B14F-4D97-AF65-F5344CB8AC3E}">
        <p14:creationId xmlns:p14="http://schemas.microsoft.com/office/powerpoint/2010/main" val="153962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838200" y="1290183"/>
            <a:ext cx="10515600" cy="896247"/>
          </a:xfrm>
          <a:solidFill>
            <a:schemeClr val="accent1">
              <a:lumMod val="60000"/>
              <a:lumOff val="40000"/>
            </a:schemeClr>
          </a:solidFill>
        </p:spPr>
        <p:txBody>
          <a:bodyPr/>
          <a:lstStyle>
            <a:lvl1pPr>
              <a:defRPr>
                <a:solidFill>
                  <a:schemeClr val="bg1"/>
                </a:solidFill>
              </a:defRPr>
            </a:lvl1pPr>
          </a:lstStyle>
          <a:p>
            <a:r>
              <a:rPr lang="it-IT"/>
              <a:t>Fare clic per modificare lo stile del titolo</a:t>
            </a:r>
          </a:p>
        </p:txBody>
      </p:sp>
      <p:sp>
        <p:nvSpPr>
          <p:cNvPr id="3" name="Segnaposto contenuto 2"/>
          <p:cNvSpPr>
            <a:spLocks noGrp="1"/>
          </p:cNvSpPr>
          <p:nvPr>
            <p:ph sz="half" idx="1"/>
          </p:nvPr>
        </p:nvSpPr>
        <p:spPr>
          <a:xfrm>
            <a:off x="838200" y="2186429"/>
            <a:ext cx="5181600" cy="399053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2186427"/>
            <a:ext cx="5181600" cy="399053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8599712" y="6379684"/>
            <a:ext cx="2743200" cy="365125"/>
          </a:xfrm>
          <a:prstGeom prst="rect">
            <a:avLst/>
          </a:prstGeom>
        </p:spPr>
        <p:txBody>
          <a:bodyPr/>
          <a:lstStyle/>
          <a:p>
            <a:fld id="{DC89E8AC-1E53-AC4A-9DBF-0708729A7E66}" type="datetime1">
              <a:rPr lang="it-IT" smtClean="0"/>
              <a:t>24/05/2023</a:t>
            </a:fld>
            <a:endParaRPr lang="it-IT"/>
          </a:p>
        </p:txBody>
      </p:sp>
      <p:sp>
        <p:nvSpPr>
          <p:cNvPr id="6" name="Segnaposto piè di pagina 5"/>
          <p:cNvSpPr>
            <a:spLocks noGrp="1"/>
          </p:cNvSpPr>
          <p:nvPr>
            <p:ph type="ftr" sz="quarter" idx="11"/>
          </p:nvPr>
        </p:nvSpPr>
        <p:spPr/>
        <p:txBody>
          <a:bodyPr/>
          <a:lstStyle>
            <a:lvl1pPr>
              <a:defRPr/>
            </a:lvl1pPr>
          </a:lstStyle>
          <a:p>
            <a:r>
              <a:rPr lang="it-IT"/>
              <a:t>Workshop on Inter-Municipal Cooperation – 3.10.2019 - Armenia</a:t>
            </a:r>
          </a:p>
        </p:txBody>
      </p:sp>
      <p:sp>
        <p:nvSpPr>
          <p:cNvPr id="7" name="Segnaposto numero diapositiva 6"/>
          <p:cNvSpPr>
            <a:spLocks noGrp="1"/>
          </p:cNvSpPr>
          <p:nvPr>
            <p:ph type="sldNum" sz="quarter" idx="12"/>
          </p:nvPr>
        </p:nvSpPr>
        <p:spPr/>
        <p:txBody>
          <a:bodyPr/>
          <a:lstStyle/>
          <a:p>
            <a:fld id="{02FD1028-69C3-4FC6-8C6A-2696D319A159}" type="slidenum">
              <a:rPr lang="it-IT" smtClean="0"/>
              <a:pPr/>
              <a:t>‹#›</a:t>
            </a:fld>
            <a:endParaRPr lang="it-IT"/>
          </a:p>
        </p:txBody>
      </p:sp>
    </p:spTree>
    <p:extLst>
      <p:ext uri="{BB962C8B-B14F-4D97-AF65-F5344CB8AC3E}">
        <p14:creationId xmlns:p14="http://schemas.microsoft.com/office/powerpoint/2010/main" val="314108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609600" y="6245225"/>
            <a:ext cx="2844800" cy="476250"/>
          </a:xfrm>
          <a:prstGeom prst="rect">
            <a:avLst/>
          </a:prstGeom>
        </p:spPr>
        <p:txBody>
          <a:bodyPr/>
          <a:lstStyle>
            <a:lvl1pPr eaLnBrk="1" hangingPunct="1">
              <a:defRPr/>
            </a:lvl1pPr>
          </a:lstStyle>
          <a:p>
            <a:pPr>
              <a:defRPr/>
            </a:pPr>
            <a:fld id="{A2086960-A732-475F-BF35-4AD6FFA2CDF2}" type="datetime1">
              <a:rPr lang="en-US" altLang="en-US"/>
              <a:pPr>
                <a:defRPr/>
              </a:pPr>
              <a:t>5/24/2023</a:t>
            </a:fld>
            <a:endParaRPr lang="en-US" altLang="en-US" dirty="0"/>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eaLnBrk="1" hangingPunct="1">
              <a:defRPr/>
            </a:lvl1pPr>
          </a:lstStyle>
          <a:p>
            <a:pPr>
              <a:defRPr/>
            </a:pPr>
            <a:endParaRPr lang="en-US" altLang="en-US"/>
          </a:p>
        </p:txBody>
      </p:sp>
      <p:sp>
        <p:nvSpPr>
          <p:cNvPr id="8" name="Slide Number Placeholder 7"/>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F826C99-F3FE-4ECB-A8AB-2266EBBBBC77}" type="slidenum">
              <a:rPr lang="en-US" altLang="en-US"/>
              <a:pPr>
                <a:defRPr/>
              </a:pPr>
              <a:t>‹#›</a:t>
            </a:fld>
            <a:endParaRPr lang="en-US" altLang="en-US"/>
          </a:p>
        </p:txBody>
      </p:sp>
    </p:spTree>
    <p:extLst>
      <p:ext uri="{BB962C8B-B14F-4D97-AF65-F5344CB8AC3E}">
        <p14:creationId xmlns:p14="http://schemas.microsoft.com/office/powerpoint/2010/main" val="2152306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sp>
        <p:nvSpPr>
          <p:cNvPr id="6" name="Segnaposto data 3">
            <a:extLst>
              <a:ext uri="{FF2B5EF4-FFF2-40B4-BE49-F238E27FC236}">
                <a16:creationId xmlns:a16="http://schemas.microsoft.com/office/drawing/2014/main" id="{E59C3366-2E96-BD42-A162-215E3EF274D6}"/>
              </a:ext>
            </a:extLst>
          </p:cNvPr>
          <p:cNvSpPr>
            <a:spLocks noGrp="1"/>
          </p:cNvSpPr>
          <p:nvPr>
            <p:ph type="dt" sz="half" idx="2"/>
          </p:nvPr>
        </p:nvSpPr>
        <p:spPr>
          <a:xfrm>
            <a:off x="10185400" y="101600"/>
            <a:ext cx="949960" cy="208913"/>
          </a:xfrm>
          <a:prstGeom prst="rect">
            <a:avLst/>
          </a:prstGeom>
        </p:spPr>
        <p:txBody>
          <a:bodyPr vert="horz" lIns="91440" tIns="45720" rIns="91440" bIns="45720" rtlCol="0" anchor="ctr"/>
          <a:lstStyle>
            <a:lvl1pPr algn="ctr">
              <a:defRPr sz="1100">
                <a:solidFill>
                  <a:schemeClr val="bg1"/>
                </a:solidFill>
              </a:defRPr>
            </a:lvl1pPr>
          </a:lstStyle>
          <a:p>
            <a:fld id="{72F79BE6-05A1-4C46-BD74-F0E143249C50}" type="datetime1">
              <a:rPr lang="it-IT" smtClean="0"/>
              <a:pPr/>
              <a:t>24/05/2023</a:t>
            </a:fld>
            <a:endParaRPr lang="it-IT"/>
          </a:p>
        </p:txBody>
      </p:sp>
      <p:sp>
        <p:nvSpPr>
          <p:cNvPr id="7" name="Segnaposto numero diapositiva 5">
            <a:extLst>
              <a:ext uri="{FF2B5EF4-FFF2-40B4-BE49-F238E27FC236}">
                <a16:creationId xmlns:a16="http://schemas.microsoft.com/office/drawing/2014/main" id="{A3F77C46-E066-3343-8361-C9140CC6565E}"/>
              </a:ext>
            </a:extLst>
          </p:cNvPr>
          <p:cNvSpPr>
            <a:spLocks noGrp="1"/>
          </p:cNvSpPr>
          <p:nvPr>
            <p:ph type="sldNum" sz="quarter" idx="4"/>
          </p:nvPr>
        </p:nvSpPr>
        <p:spPr>
          <a:xfrm>
            <a:off x="11597620" y="101600"/>
            <a:ext cx="594360" cy="208913"/>
          </a:xfrm>
          <a:prstGeom prst="rect">
            <a:avLst/>
          </a:prstGeom>
        </p:spPr>
        <p:txBody>
          <a:bodyPr anchor="ctr"/>
          <a:lstStyle>
            <a:lvl1pPr>
              <a:defRPr sz="1100">
                <a:solidFill>
                  <a:schemeClr val="bg1"/>
                </a:solidFill>
              </a:defRPr>
            </a:lvl1pPr>
          </a:lstStyle>
          <a:p>
            <a:fld id="{CC52957C-1AE8-45E5-9A9C-65D64E8F2133}" type="slidenum">
              <a:rPr lang="it-IT" smtClean="0"/>
              <a:pPr/>
              <a:t>‹#›</a:t>
            </a:fld>
            <a:endParaRPr lang="it-IT"/>
          </a:p>
        </p:txBody>
      </p:sp>
    </p:spTree>
    <p:extLst>
      <p:ext uri="{BB962C8B-B14F-4D97-AF65-F5344CB8AC3E}">
        <p14:creationId xmlns:p14="http://schemas.microsoft.com/office/powerpoint/2010/main" val="3569925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Immagine con didascalia">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255000" y="23811"/>
            <a:ext cx="2743200" cy="365125"/>
          </a:xfrm>
          <a:prstGeom prst="rect">
            <a:avLst/>
          </a:prstGeom>
        </p:spPr>
        <p:txBody>
          <a:bodyPr/>
          <a:lstStyle/>
          <a:p>
            <a:fld id="{E8716A00-CC3F-A24A-9B86-816E9CA7F4AC}" type="slidenum">
              <a:rPr lang="fr-FR" smtClean="0"/>
              <a:pPr/>
              <a:t>‹#›</a:t>
            </a:fld>
            <a:endParaRPr lang="fr-FR"/>
          </a:p>
        </p:txBody>
      </p:sp>
      <p:sp>
        <p:nvSpPr>
          <p:cNvPr id="2" name="Rettangolo 1">
            <a:extLst>
              <a:ext uri="{FF2B5EF4-FFF2-40B4-BE49-F238E27FC236}">
                <a16:creationId xmlns:a16="http://schemas.microsoft.com/office/drawing/2014/main" id="{33629287-763E-2440-B4AD-822CB1313774}"/>
              </a:ext>
            </a:extLst>
          </p:cNvPr>
          <p:cNvSpPr/>
          <p:nvPr userDrawn="1"/>
        </p:nvSpPr>
        <p:spPr>
          <a:xfrm>
            <a:off x="-297200" y="914399"/>
            <a:ext cx="12542540" cy="5992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7" name="Rettangolo con angoli arrotondati 16">
            <a:extLst>
              <a:ext uri="{FF2B5EF4-FFF2-40B4-BE49-F238E27FC236}">
                <a16:creationId xmlns:a16="http://schemas.microsoft.com/office/drawing/2014/main" id="{601FE7AB-1613-284B-A0C9-E8D302ABE492}"/>
              </a:ext>
            </a:extLst>
          </p:cNvPr>
          <p:cNvSpPr>
            <a:spLocks noChangeAspect="1"/>
          </p:cNvSpPr>
          <p:nvPr userDrawn="1"/>
        </p:nvSpPr>
        <p:spPr>
          <a:xfrm>
            <a:off x="931485" y="6568640"/>
            <a:ext cx="226863" cy="226863"/>
          </a:xfrm>
          <a:prstGeom prst="roundRect">
            <a:avLst>
              <a:gd name="adj" fmla="val 19404"/>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Tree>
    <p:extLst>
      <p:ext uri="{BB962C8B-B14F-4D97-AF65-F5344CB8AC3E}">
        <p14:creationId xmlns:p14="http://schemas.microsoft.com/office/powerpoint/2010/main" val="3007055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CC4E1463-C854-45BB-A8CE-8C6AE673FDBC}" type="datetimeFigureOut">
              <a:rPr lang="en-US" smtClean="0">
                <a:solidFill>
                  <a:prstClr val="black">
                    <a:tint val="75000"/>
                  </a:prstClr>
                </a:solidFill>
              </a:rPr>
              <a:pPr/>
              <a:t>5/24/2023</a:t>
            </a:fld>
            <a:endParaRPr lang="en-US">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n-US">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1824ADFE-9531-4F88-9BC1-827594C15E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284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868705D-D306-3044-AB3E-9550C37B4F1E}"/>
              </a:ext>
            </a:extLst>
          </p:cNvPr>
          <p:cNvSpPr>
            <a:spLocks noGrp="1"/>
          </p:cNvSpPr>
          <p:nvPr>
            <p:ph type="pic" sz="quarter" idx="10"/>
          </p:nvPr>
        </p:nvSpPr>
        <p:spPr>
          <a:xfrm>
            <a:off x="1349727" y="2888457"/>
            <a:ext cx="345371" cy="323056"/>
          </a:xfrm>
          <a:solidFill>
            <a:schemeClr val="accent1">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
        <p:nvSpPr>
          <p:cNvPr id="8" name="Picture Placeholder 6">
            <a:extLst>
              <a:ext uri="{FF2B5EF4-FFF2-40B4-BE49-F238E27FC236}">
                <a16:creationId xmlns:a16="http://schemas.microsoft.com/office/drawing/2014/main" id="{592C6AA0-D312-F948-810E-C69B2B694E0E}"/>
              </a:ext>
            </a:extLst>
          </p:cNvPr>
          <p:cNvSpPr>
            <a:spLocks noGrp="1"/>
          </p:cNvSpPr>
          <p:nvPr>
            <p:ph type="pic" sz="quarter" idx="11"/>
          </p:nvPr>
        </p:nvSpPr>
        <p:spPr>
          <a:xfrm>
            <a:off x="3959792" y="3713647"/>
            <a:ext cx="345371" cy="323056"/>
          </a:xfrm>
          <a:solidFill>
            <a:schemeClr val="accent2">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
        <p:nvSpPr>
          <p:cNvPr id="9" name="Picture Placeholder 6">
            <a:extLst>
              <a:ext uri="{FF2B5EF4-FFF2-40B4-BE49-F238E27FC236}">
                <a16:creationId xmlns:a16="http://schemas.microsoft.com/office/drawing/2014/main" id="{88A7E03B-C183-C14E-B0EC-E46E29C59458}"/>
              </a:ext>
            </a:extLst>
          </p:cNvPr>
          <p:cNvSpPr>
            <a:spLocks noGrp="1"/>
          </p:cNvSpPr>
          <p:nvPr>
            <p:ph type="pic" sz="quarter" idx="12"/>
          </p:nvPr>
        </p:nvSpPr>
        <p:spPr>
          <a:xfrm>
            <a:off x="5220208" y="4594594"/>
            <a:ext cx="345371" cy="323056"/>
          </a:xfrm>
          <a:solidFill>
            <a:schemeClr val="accent3">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
        <p:nvSpPr>
          <p:cNvPr id="10" name="Picture Placeholder 6">
            <a:extLst>
              <a:ext uri="{FF2B5EF4-FFF2-40B4-BE49-F238E27FC236}">
                <a16:creationId xmlns:a16="http://schemas.microsoft.com/office/drawing/2014/main" id="{58901E7A-AF26-CA4A-A3BC-A89E9216B308}"/>
              </a:ext>
            </a:extLst>
          </p:cNvPr>
          <p:cNvSpPr>
            <a:spLocks noGrp="1"/>
          </p:cNvSpPr>
          <p:nvPr>
            <p:ph type="pic" sz="quarter" idx="13"/>
          </p:nvPr>
        </p:nvSpPr>
        <p:spPr>
          <a:xfrm>
            <a:off x="7194488" y="5453237"/>
            <a:ext cx="345371" cy="323056"/>
          </a:xfrm>
          <a:solidFill>
            <a:schemeClr val="accent4">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Tree>
    <p:extLst>
      <p:ext uri="{BB962C8B-B14F-4D97-AF65-F5344CB8AC3E}">
        <p14:creationId xmlns:p14="http://schemas.microsoft.com/office/powerpoint/2010/main" val="234942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chor="t"/>
          <a:lstStyle>
            <a:lvl1pPr marL="207450" algn="just">
              <a:lnSpc>
                <a:spcPct val="100000"/>
              </a:lnSpc>
              <a:spcAft>
                <a:spcPts val="600"/>
              </a:spcAft>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8599712" y="6379684"/>
            <a:ext cx="2743200" cy="365125"/>
          </a:xfrm>
          <a:prstGeom prst="rect">
            <a:avLst/>
          </a:prstGeom>
        </p:spPr>
        <p:txBody>
          <a:bodyPr/>
          <a:lstStyle/>
          <a:p>
            <a:fld id="{65624975-0C2F-2C46-923E-0C35A1676DEF}" type="datetime1">
              <a:rPr lang="it-IT" smtClean="0"/>
              <a:t>24/05/2023</a:t>
            </a:fld>
            <a:endParaRPr lang="fr-FR"/>
          </a:p>
        </p:txBody>
      </p:sp>
      <p:sp>
        <p:nvSpPr>
          <p:cNvPr id="5" name="Segnaposto piè di pagina 4"/>
          <p:cNvSpPr>
            <a:spLocks noGrp="1"/>
          </p:cNvSpPr>
          <p:nvPr>
            <p:ph type="ftr" sz="quarter" idx="11"/>
          </p:nvPr>
        </p:nvSpPr>
        <p:spPr/>
        <p:txBody>
          <a:bodyPr/>
          <a:lstStyle>
            <a:lvl1pPr>
              <a:defRPr/>
            </a:lvl1pPr>
          </a:lstStyle>
          <a:p>
            <a:r>
              <a:rPr lang="it-IT"/>
              <a:t>Workshop on Inter-Municipal Cooperation – 3.10.2019 - Armenia</a:t>
            </a:r>
          </a:p>
        </p:txBody>
      </p:sp>
      <p:sp>
        <p:nvSpPr>
          <p:cNvPr id="6" name="Segnaposto numero diapositiva 5"/>
          <p:cNvSpPr>
            <a:spLocks noGrp="1"/>
          </p:cNvSpPr>
          <p:nvPr>
            <p:ph type="sldNum" sz="quarter" idx="12"/>
          </p:nvPr>
        </p:nvSpPr>
        <p:spPr/>
        <p:txBody>
          <a:bodyPr/>
          <a:lstStyle/>
          <a:p>
            <a:fld id="{E8716A00-CC3F-A24A-9B86-816E9CA7F4AC}" type="slidenum">
              <a:rPr lang="fr-FR" smtClean="0"/>
              <a:pPr/>
              <a:t>‹#›</a:t>
            </a:fld>
            <a:endParaRPr lang="fr-FR"/>
          </a:p>
        </p:txBody>
      </p:sp>
      <p:sp>
        <p:nvSpPr>
          <p:cNvPr id="7" name="Segnaposto titolo 1"/>
          <p:cNvSpPr>
            <a:spLocks noGrp="1"/>
          </p:cNvSpPr>
          <p:nvPr>
            <p:ph type="title"/>
          </p:nvPr>
        </p:nvSpPr>
        <p:spPr>
          <a:xfrm>
            <a:off x="5560741" y="90667"/>
            <a:ext cx="6363631" cy="719999"/>
          </a:xfrm>
          <a:prstGeom prst="rect">
            <a:avLst/>
          </a:prstGeom>
          <a:solidFill>
            <a:schemeClr val="bg1">
              <a:alpha val="70000"/>
            </a:schemeClr>
          </a:solidFill>
          <a:ln>
            <a:noFill/>
          </a:ln>
        </p:spPr>
        <p:txBody>
          <a:bodyPr vert="horz" lIns="91440" tIns="45720" rIns="91440" bIns="45720" rtlCol="0" anchor="ctr">
            <a:normAutofit/>
          </a:bodyPr>
          <a:lstStyle/>
          <a:p>
            <a:r>
              <a:rPr lang="it-IT"/>
              <a:t>Fare clic per modificare stile</a:t>
            </a:r>
          </a:p>
        </p:txBody>
      </p:sp>
    </p:spTree>
    <p:extLst>
      <p:ext uri="{BB962C8B-B14F-4D97-AF65-F5344CB8AC3E}">
        <p14:creationId xmlns:p14="http://schemas.microsoft.com/office/powerpoint/2010/main" val="167573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40"/>
            <a:ext cx="10515600" cy="2852737"/>
          </a:xfrm>
          <a:gradFill>
            <a:gsLst>
              <a:gs pos="0">
                <a:schemeClr val="accent1">
                  <a:lumMod val="20000"/>
                  <a:lumOff val="80000"/>
                </a:schemeClr>
              </a:gs>
              <a:gs pos="50000">
                <a:schemeClr val="accent1">
                  <a:lumMod val="60000"/>
                  <a:lumOff val="40000"/>
                </a:schemeClr>
              </a:gs>
              <a:gs pos="100000">
                <a:schemeClr val="accent1">
                  <a:lumMod val="75000"/>
                </a:schemeClr>
              </a:gs>
            </a:gsLst>
          </a:gradFill>
        </p:spPr>
        <p:style>
          <a:lnRef idx="0">
            <a:schemeClr val="accent3"/>
          </a:lnRef>
          <a:fillRef idx="3">
            <a:schemeClr val="accent3"/>
          </a:fillRef>
          <a:effectRef idx="3">
            <a:schemeClr val="accent3"/>
          </a:effectRef>
          <a:fontRef idx="none"/>
        </p:style>
        <p:txBody>
          <a:bodyPr anchor="b"/>
          <a:lstStyle>
            <a:lvl1pPr>
              <a:defRPr sz="4500">
                <a:solidFill>
                  <a:schemeClr val="bg1"/>
                </a:solidFill>
              </a:defRPr>
            </a:lvl1pPr>
          </a:lstStyle>
          <a:p>
            <a:r>
              <a:rPr lang="it-IT"/>
              <a:t>Fare clic per modificare stile</a:t>
            </a:r>
          </a:p>
        </p:txBody>
      </p:sp>
      <p:sp>
        <p:nvSpPr>
          <p:cNvPr id="3" name="Segnaposto tes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a:xfrm>
            <a:off x="8599712" y="6379684"/>
            <a:ext cx="2743200" cy="365125"/>
          </a:xfrm>
          <a:prstGeom prst="rect">
            <a:avLst/>
          </a:prstGeom>
        </p:spPr>
        <p:txBody>
          <a:bodyPr/>
          <a:lstStyle/>
          <a:p>
            <a:fld id="{88A8F29B-6E3A-5248-A317-7C01D278B87C}" type="datetime1">
              <a:rPr lang="it-IT" smtClean="0"/>
              <a:t>24/05/2023</a:t>
            </a:fld>
            <a:endParaRPr lang="fr-FR"/>
          </a:p>
        </p:txBody>
      </p:sp>
      <p:sp>
        <p:nvSpPr>
          <p:cNvPr id="5" name="Segnaposto piè di pagina 4"/>
          <p:cNvSpPr>
            <a:spLocks noGrp="1"/>
          </p:cNvSpPr>
          <p:nvPr>
            <p:ph type="ftr" sz="quarter" idx="11"/>
          </p:nvPr>
        </p:nvSpPr>
        <p:spPr/>
        <p:txBody>
          <a:bodyPr/>
          <a:lstStyle>
            <a:lvl1pPr>
              <a:defRPr/>
            </a:lvl1pPr>
          </a:lstStyle>
          <a:p>
            <a:r>
              <a:rPr lang="it-IT"/>
              <a:t>Workshop on Inter-Municipal Cooperation – 3.10.2019 - Armenia</a:t>
            </a:r>
          </a:p>
        </p:txBody>
      </p:sp>
      <p:sp>
        <p:nvSpPr>
          <p:cNvPr id="6" name="Segnaposto numero diapositiva 5"/>
          <p:cNvSpPr>
            <a:spLocks noGrp="1"/>
          </p:cNvSpPr>
          <p:nvPr>
            <p:ph type="sldNum" sz="quarter" idx="12"/>
          </p:nvPr>
        </p:nvSpPr>
        <p:spPr/>
        <p:txBody>
          <a:bodyPr/>
          <a:lstStyle/>
          <a:p>
            <a:fld id="{E8716A00-CC3F-A24A-9B86-816E9CA7F4AC}" type="slidenum">
              <a:rPr lang="fr-FR" smtClean="0"/>
              <a:pPr/>
              <a:t>‹#›</a:t>
            </a:fld>
            <a:endParaRPr lang="fr-FR"/>
          </a:p>
        </p:txBody>
      </p:sp>
    </p:spTree>
    <p:extLst>
      <p:ext uri="{BB962C8B-B14F-4D97-AF65-F5344CB8AC3E}">
        <p14:creationId xmlns:p14="http://schemas.microsoft.com/office/powerpoint/2010/main" val="370202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38200" y="1056641"/>
            <a:ext cx="5181600" cy="5120323"/>
          </a:xfrm>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056641"/>
            <a:ext cx="5181600" cy="5120323"/>
          </a:xfrm>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8599712" y="6379684"/>
            <a:ext cx="2743200" cy="365125"/>
          </a:xfrm>
          <a:prstGeom prst="rect">
            <a:avLst/>
          </a:prstGeom>
        </p:spPr>
        <p:txBody>
          <a:bodyPr/>
          <a:lstStyle/>
          <a:p>
            <a:fld id="{491C0919-B7BF-1A47-AF74-57A33241B0B1}" type="datetime1">
              <a:rPr lang="it-IT" smtClean="0"/>
              <a:t>24/05/2023</a:t>
            </a:fld>
            <a:endParaRPr lang="fr-FR"/>
          </a:p>
        </p:txBody>
      </p:sp>
      <p:sp>
        <p:nvSpPr>
          <p:cNvPr id="6" name="Segnaposto piè di pagina 5"/>
          <p:cNvSpPr>
            <a:spLocks noGrp="1"/>
          </p:cNvSpPr>
          <p:nvPr>
            <p:ph type="ftr" sz="quarter" idx="11"/>
          </p:nvPr>
        </p:nvSpPr>
        <p:spPr/>
        <p:txBody>
          <a:bodyPr/>
          <a:lstStyle>
            <a:lvl1pPr>
              <a:defRPr/>
            </a:lvl1pPr>
          </a:lstStyle>
          <a:p>
            <a:r>
              <a:rPr lang="it-IT"/>
              <a:t>Workshop on Inter-Municipal Cooperation – 3.10.2019 - Armenia</a:t>
            </a:r>
          </a:p>
        </p:txBody>
      </p:sp>
      <p:sp>
        <p:nvSpPr>
          <p:cNvPr id="7" name="Segnaposto numero diapositiva 6"/>
          <p:cNvSpPr>
            <a:spLocks noGrp="1"/>
          </p:cNvSpPr>
          <p:nvPr>
            <p:ph type="sldNum" sz="quarter" idx="12"/>
          </p:nvPr>
        </p:nvSpPr>
        <p:spPr/>
        <p:txBody>
          <a:bodyPr/>
          <a:lstStyle/>
          <a:p>
            <a:fld id="{E8716A00-CC3F-A24A-9B86-816E9CA7F4AC}" type="slidenum">
              <a:rPr lang="fr-FR" smtClean="0"/>
              <a:pPr/>
              <a:t>‹#›</a:t>
            </a:fld>
            <a:endParaRPr lang="fr-FR"/>
          </a:p>
        </p:txBody>
      </p:sp>
      <p:sp>
        <p:nvSpPr>
          <p:cNvPr id="8" name="Segnaposto titolo 1"/>
          <p:cNvSpPr>
            <a:spLocks noGrp="1"/>
          </p:cNvSpPr>
          <p:nvPr>
            <p:ph type="title"/>
          </p:nvPr>
        </p:nvSpPr>
        <p:spPr>
          <a:xfrm>
            <a:off x="5560741" y="90667"/>
            <a:ext cx="6363631" cy="719999"/>
          </a:xfrm>
          <a:prstGeom prst="rect">
            <a:avLst/>
          </a:prstGeom>
          <a:solidFill>
            <a:schemeClr val="bg1">
              <a:alpha val="70000"/>
            </a:schemeClr>
          </a:solidFill>
          <a:ln>
            <a:noFill/>
          </a:ln>
        </p:spPr>
        <p:txBody>
          <a:bodyPr vert="horz" lIns="91440" tIns="45720" rIns="91440" bIns="45720" rtlCol="0" anchor="ctr">
            <a:normAutofit/>
          </a:bodyPr>
          <a:lstStyle/>
          <a:p>
            <a:r>
              <a:rPr lang="it-IT"/>
              <a:t>Fare clic per modificare stile</a:t>
            </a:r>
          </a:p>
        </p:txBody>
      </p:sp>
    </p:spTree>
    <p:extLst>
      <p:ext uri="{BB962C8B-B14F-4D97-AF65-F5344CB8AC3E}">
        <p14:creationId xmlns:p14="http://schemas.microsoft.com/office/powerpoint/2010/main" val="101283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573" y="1067848"/>
            <a:ext cx="5686003" cy="823912"/>
          </a:xfrm>
        </p:spPr>
        <p:txBody>
          <a:bodyPr anchor="t">
            <a:normAutofit/>
          </a:bodyPr>
          <a:lstStyle>
            <a:lvl1pPr marL="0" indent="0">
              <a:buNone/>
              <a:defRPr sz="20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p:cNvSpPr>
            <a:spLocks noGrp="1"/>
          </p:cNvSpPr>
          <p:nvPr>
            <p:ph sz="half" idx="2"/>
          </p:nvPr>
        </p:nvSpPr>
        <p:spPr>
          <a:xfrm>
            <a:off x="311573" y="1891760"/>
            <a:ext cx="5686003" cy="4107596"/>
          </a:xfrm>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210366" y="1067848"/>
            <a:ext cx="5714005" cy="823912"/>
          </a:xfrm>
        </p:spPr>
        <p:txBody>
          <a:bodyPr anchor="t">
            <a:normAutofit/>
          </a:bodyPr>
          <a:lstStyle>
            <a:lvl1pPr marL="0" indent="0">
              <a:buNone/>
              <a:defRPr sz="20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p:cNvSpPr>
            <a:spLocks noGrp="1"/>
          </p:cNvSpPr>
          <p:nvPr>
            <p:ph sz="quarter" idx="4"/>
          </p:nvPr>
        </p:nvSpPr>
        <p:spPr>
          <a:xfrm>
            <a:off x="6210366" y="1891760"/>
            <a:ext cx="5714005" cy="4107596"/>
          </a:xfrm>
        </p:spPr>
        <p:txBody>
          <a:bodyPr anchor="t"/>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8599712" y="6379684"/>
            <a:ext cx="2743200" cy="365125"/>
          </a:xfrm>
          <a:prstGeom prst="rect">
            <a:avLst/>
          </a:prstGeom>
        </p:spPr>
        <p:txBody>
          <a:bodyPr/>
          <a:lstStyle/>
          <a:p>
            <a:fld id="{9E8ED936-317D-C149-B7AE-E4666931E821}" type="datetime1">
              <a:rPr lang="it-IT" smtClean="0"/>
              <a:t>24/05/2023</a:t>
            </a:fld>
            <a:endParaRPr lang="fr-FR"/>
          </a:p>
        </p:txBody>
      </p:sp>
      <p:sp>
        <p:nvSpPr>
          <p:cNvPr id="8" name="Segnaposto piè di pagina 7"/>
          <p:cNvSpPr>
            <a:spLocks noGrp="1"/>
          </p:cNvSpPr>
          <p:nvPr>
            <p:ph type="ftr" sz="quarter" idx="11"/>
          </p:nvPr>
        </p:nvSpPr>
        <p:spPr/>
        <p:txBody>
          <a:bodyPr/>
          <a:lstStyle>
            <a:lvl1pPr>
              <a:defRPr/>
            </a:lvl1pPr>
          </a:lstStyle>
          <a:p>
            <a:r>
              <a:rPr lang="it-IT"/>
              <a:t>Workshop on Inter-Municipal Cooperation – 3.10.2019 - Armenia</a:t>
            </a:r>
          </a:p>
        </p:txBody>
      </p:sp>
      <p:sp>
        <p:nvSpPr>
          <p:cNvPr id="9" name="Segnaposto numero diapositiva 8"/>
          <p:cNvSpPr>
            <a:spLocks noGrp="1"/>
          </p:cNvSpPr>
          <p:nvPr>
            <p:ph type="sldNum" sz="quarter" idx="12"/>
          </p:nvPr>
        </p:nvSpPr>
        <p:spPr/>
        <p:txBody>
          <a:bodyPr/>
          <a:lstStyle/>
          <a:p>
            <a:fld id="{E8716A00-CC3F-A24A-9B86-816E9CA7F4AC}" type="slidenum">
              <a:rPr lang="fr-FR" smtClean="0"/>
              <a:pPr/>
              <a:t>‹#›</a:t>
            </a:fld>
            <a:endParaRPr lang="fr-FR"/>
          </a:p>
        </p:txBody>
      </p:sp>
      <p:sp>
        <p:nvSpPr>
          <p:cNvPr id="10" name="Segnaposto titolo 1"/>
          <p:cNvSpPr>
            <a:spLocks noGrp="1"/>
          </p:cNvSpPr>
          <p:nvPr>
            <p:ph type="title"/>
          </p:nvPr>
        </p:nvSpPr>
        <p:spPr>
          <a:xfrm>
            <a:off x="5560741" y="90667"/>
            <a:ext cx="6363631" cy="719999"/>
          </a:xfrm>
          <a:prstGeom prst="rect">
            <a:avLst/>
          </a:prstGeom>
          <a:solidFill>
            <a:schemeClr val="bg1">
              <a:alpha val="70000"/>
            </a:schemeClr>
          </a:solidFill>
          <a:ln>
            <a:noFill/>
          </a:ln>
        </p:spPr>
        <p:txBody>
          <a:bodyPr vert="horz" lIns="91440" tIns="45720" rIns="91440" bIns="45720" rtlCol="0" anchor="ctr">
            <a:normAutofit/>
          </a:bodyPr>
          <a:lstStyle/>
          <a:p>
            <a:r>
              <a:rPr lang="it-IT"/>
              <a:t>Fare clic per modificare stile</a:t>
            </a:r>
          </a:p>
        </p:txBody>
      </p:sp>
    </p:spTree>
    <p:extLst>
      <p:ext uri="{BB962C8B-B14F-4D97-AF65-F5344CB8AC3E}">
        <p14:creationId xmlns:p14="http://schemas.microsoft.com/office/powerpoint/2010/main" val="136164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a:xfrm>
            <a:off x="8599712" y="6379684"/>
            <a:ext cx="2743200" cy="365125"/>
          </a:xfrm>
          <a:prstGeom prst="rect">
            <a:avLst/>
          </a:prstGeom>
        </p:spPr>
        <p:txBody>
          <a:bodyPr/>
          <a:lstStyle/>
          <a:p>
            <a:fld id="{B8ECB426-55F1-394D-9970-16212231A8A3}" type="datetime1">
              <a:rPr lang="it-IT" smtClean="0"/>
              <a:t>24/05/2023</a:t>
            </a:fld>
            <a:endParaRPr lang="fr-FR"/>
          </a:p>
        </p:txBody>
      </p:sp>
      <p:sp>
        <p:nvSpPr>
          <p:cNvPr id="4" name="Segnaposto piè di pagina 3"/>
          <p:cNvSpPr>
            <a:spLocks noGrp="1"/>
          </p:cNvSpPr>
          <p:nvPr>
            <p:ph type="ftr" sz="quarter" idx="11"/>
          </p:nvPr>
        </p:nvSpPr>
        <p:spPr/>
        <p:txBody>
          <a:bodyPr/>
          <a:lstStyle>
            <a:lvl1pPr>
              <a:defRPr/>
            </a:lvl1pPr>
          </a:lstStyle>
          <a:p>
            <a:r>
              <a:rPr lang="it-IT"/>
              <a:t>Workshop on Inter-Municipal Cooperation – 3.10.2019 - Armenia</a:t>
            </a:r>
          </a:p>
        </p:txBody>
      </p:sp>
      <p:sp>
        <p:nvSpPr>
          <p:cNvPr id="5" name="Segnaposto numero diapositiva 4"/>
          <p:cNvSpPr>
            <a:spLocks noGrp="1"/>
          </p:cNvSpPr>
          <p:nvPr>
            <p:ph type="sldNum" sz="quarter" idx="12"/>
          </p:nvPr>
        </p:nvSpPr>
        <p:spPr/>
        <p:txBody>
          <a:bodyPr/>
          <a:lstStyle/>
          <a:p>
            <a:fld id="{E8716A00-CC3F-A24A-9B86-816E9CA7F4AC}" type="slidenum">
              <a:rPr lang="fr-FR" smtClean="0"/>
              <a:pPr/>
              <a:t>‹#›</a:t>
            </a:fld>
            <a:endParaRPr lang="fr-FR"/>
          </a:p>
        </p:txBody>
      </p:sp>
      <p:sp>
        <p:nvSpPr>
          <p:cNvPr id="6" name="Segnaposto titolo 1"/>
          <p:cNvSpPr>
            <a:spLocks noGrp="1"/>
          </p:cNvSpPr>
          <p:nvPr>
            <p:ph type="title"/>
          </p:nvPr>
        </p:nvSpPr>
        <p:spPr>
          <a:xfrm>
            <a:off x="5560741" y="90667"/>
            <a:ext cx="6363631" cy="719999"/>
          </a:xfrm>
          <a:prstGeom prst="rect">
            <a:avLst/>
          </a:prstGeom>
          <a:solidFill>
            <a:schemeClr val="bg1">
              <a:alpha val="70000"/>
            </a:schemeClr>
          </a:solidFill>
          <a:ln>
            <a:noFill/>
          </a:ln>
        </p:spPr>
        <p:txBody>
          <a:bodyPr vert="horz" lIns="91440" tIns="45720" rIns="91440" bIns="45720" rtlCol="0" anchor="ctr">
            <a:normAutofit/>
          </a:bodyPr>
          <a:lstStyle/>
          <a:p>
            <a:r>
              <a:rPr lang="it-IT"/>
              <a:t>Fare clic per modificare stile</a:t>
            </a:r>
          </a:p>
        </p:txBody>
      </p:sp>
    </p:spTree>
    <p:extLst>
      <p:ext uri="{BB962C8B-B14F-4D97-AF65-F5344CB8AC3E}">
        <p14:creationId xmlns:p14="http://schemas.microsoft.com/office/powerpoint/2010/main" val="332222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599712" y="6379684"/>
            <a:ext cx="2743200" cy="365125"/>
          </a:xfrm>
          <a:prstGeom prst="rect">
            <a:avLst/>
          </a:prstGeom>
        </p:spPr>
        <p:txBody>
          <a:bodyPr/>
          <a:lstStyle/>
          <a:p>
            <a:fld id="{281FDA12-3E7E-7645-BAE4-E5C4EA4D8891}" type="datetime1">
              <a:rPr lang="it-IT" smtClean="0"/>
              <a:t>24/05/2023</a:t>
            </a:fld>
            <a:endParaRPr lang="fr-FR"/>
          </a:p>
        </p:txBody>
      </p:sp>
      <p:sp>
        <p:nvSpPr>
          <p:cNvPr id="3" name="Segnaposto piè di pagina 2"/>
          <p:cNvSpPr>
            <a:spLocks noGrp="1"/>
          </p:cNvSpPr>
          <p:nvPr>
            <p:ph type="ftr" sz="quarter" idx="11"/>
          </p:nvPr>
        </p:nvSpPr>
        <p:spPr/>
        <p:txBody>
          <a:bodyPr/>
          <a:lstStyle>
            <a:lvl1pPr>
              <a:defRPr/>
            </a:lvl1pPr>
          </a:lstStyle>
          <a:p>
            <a:r>
              <a:rPr lang="it-IT"/>
              <a:t>Workshop on Inter-Municipal Cooperation – 3.10.2019 - Armenia</a:t>
            </a:r>
          </a:p>
        </p:txBody>
      </p:sp>
      <p:sp>
        <p:nvSpPr>
          <p:cNvPr id="4" name="Segnaposto numero diapositiva 3"/>
          <p:cNvSpPr>
            <a:spLocks noGrp="1"/>
          </p:cNvSpPr>
          <p:nvPr>
            <p:ph type="sldNum" sz="quarter" idx="12"/>
          </p:nvPr>
        </p:nvSpPr>
        <p:spPr/>
        <p:txBody>
          <a:bodyPr/>
          <a:lstStyle/>
          <a:p>
            <a:fld id="{E8716A00-CC3F-A24A-9B86-816E9CA7F4AC}" type="slidenum">
              <a:rPr lang="fr-FR" smtClean="0"/>
              <a:pPr/>
              <a:t>‹#›</a:t>
            </a:fld>
            <a:endParaRPr lang="fr-FR"/>
          </a:p>
        </p:txBody>
      </p:sp>
      <p:sp>
        <p:nvSpPr>
          <p:cNvPr id="5" name="Segnaposto titolo 1"/>
          <p:cNvSpPr>
            <a:spLocks noGrp="1"/>
          </p:cNvSpPr>
          <p:nvPr>
            <p:ph type="title"/>
          </p:nvPr>
        </p:nvSpPr>
        <p:spPr>
          <a:xfrm>
            <a:off x="5560741" y="90667"/>
            <a:ext cx="6363631" cy="719999"/>
          </a:xfrm>
          <a:prstGeom prst="rect">
            <a:avLst/>
          </a:prstGeom>
          <a:solidFill>
            <a:schemeClr val="bg1">
              <a:alpha val="70000"/>
            </a:schemeClr>
          </a:solidFill>
          <a:ln>
            <a:noFill/>
          </a:ln>
        </p:spPr>
        <p:txBody>
          <a:bodyPr vert="horz" lIns="91440" tIns="45720" rIns="91440" bIns="45720" rtlCol="0" anchor="ctr">
            <a:normAutofit/>
          </a:bodyPr>
          <a:lstStyle/>
          <a:p>
            <a:r>
              <a:rPr lang="it-IT"/>
              <a:t>Fare clic per modificare stile</a:t>
            </a:r>
          </a:p>
        </p:txBody>
      </p:sp>
    </p:spTree>
    <p:extLst>
      <p:ext uri="{BB962C8B-B14F-4D97-AF65-F5344CB8AC3E}">
        <p14:creationId xmlns:p14="http://schemas.microsoft.com/office/powerpoint/2010/main" val="239396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Segnaposto contenuto 2"/>
          <p:cNvSpPr>
            <a:spLocks noGrp="1"/>
          </p:cNvSpPr>
          <p:nvPr>
            <p:ph idx="1"/>
          </p:nvPr>
        </p:nvSpPr>
        <p:spPr>
          <a:xfrm>
            <a:off x="5183188" y="987426"/>
            <a:ext cx="6873347" cy="5346538"/>
          </a:xfrm>
        </p:spPr>
        <p:txBody>
          <a:bodyPr/>
          <a:lstStyle>
            <a:lvl1pPr algn="just">
              <a:lnSpc>
                <a:spcPct val="100000"/>
              </a:lnSpc>
              <a:defRPr sz="2400"/>
            </a:lvl1pPr>
            <a:lvl2pPr algn="just">
              <a:lnSpc>
                <a:spcPct val="100000"/>
              </a:lnSpc>
              <a:defRPr sz="2100"/>
            </a:lvl2pPr>
            <a:lvl3pPr algn="just">
              <a:lnSpc>
                <a:spcPct val="100000"/>
              </a:lnSpc>
              <a:defRPr sz="1800"/>
            </a:lvl3pPr>
            <a:lvl4pPr algn="just">
              <a:lnSpc>
                <a:spcPct val="100000"/>
              </a:lnSpc>
              <a:defRPr sz="1500"/>
            </a:lvl4pPr>
            <a:lvl5pPr algn="just">
              <a:lnSpc>
                <a:spcPct val="100000"/>
              </a:lnSpc>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523220"/>
          </a:xfrm>
        </p:spPr>
        <p:txBody>
          <a:bodyPr>
            <a:spAutoFit/>
          </a:bodyPr>
          <a:lstStyle>
            <a:lvl1pPr marL="0" indent="0" algn="just">
              <a:lnSpc>
                <a:spcPct val="100000"/>
              </a:lnSpc>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p:cNvSpPr>
            <a:spLocks noGrp="1"/>
          </p:cNvSpPr>
          <p:nvPr>
            <p:ph type="dt" sz="half" idx="10"/>
          </p:nvPr>
        </p:nvSpPr>
        <p:spPr>
          <a:xfrm>
            <a:off x="8599712" y="6379684"/>
            <a:ext cx="2743200" cy="365125"/>
          </a:xfrm>
          <a:prstGeom prst="rect">
            <a:avLst/>
          </a:prstGeom>
        </p:spPr>
        <p:txBody>
          <a:bodyPr/>
          <a:lstStyle/>
          <a:p>
            <a:fld id="{A972CB48-8F0E-F14B-BC4E-FC64888F5A9D}" type="datetime1">
              <a:rPr lang="it-IT" smtClean="0"/>
              <a:t>24/05/2023</a:t>
            </a:fld>
            <a:endParaRPr lang="fr-FR"/>
          </a:p>
        </p:txBody>
      </p:sp>
      <p:sp>
        <p:nvSpPr>
          <p:cNvPr id="6" name="Segnaposto piè di pagina 5"/>
          <p:cNvSpPr>
            <a:spLocks noGrp="1"/>
          </p:cNvSpPr>
          <p:nvPr>
            <p:ph type="ftr" sz="quarter" idx="11"/>
          </p:nvPr>
        </p:nvSpPr>
        <p:spPr/>
        <p:txBody>
          <a:bodyPr/>
          <a:lstStyle>
            <a:lvl1pPr>
              <a:defRPr/>
            </a:lvl1pPr>
          </a:lstStyle>
          <a:p>
            <a:r>
              <a:rPr lang="it-IT"/>
              <a:t>Workshop on Inter-Municipal Cooperation – 3.10.2019 - Armenia</a:t>
            </a:r>
          </a:p>
        </p:txBody>
      </p:sp>
      <p:sp>
        <p:nvSpPr>
          <p:cNvPr id="7" name="Segnaposto numero diapositiva 6"/>
          <p:cNvSpPr>
            <a:spLocks noGrp="1"/>
          </p:cNvSpPr>
          <p:nvPr>
            <p:ph type="sldNum" sz="quarter" idx="12"/>
          </p:nvPr>
        </p:nvSpPr>
        <p:spPr/>
        <p:txBody>
          <a:bodyPr/>
          <a:lstStyle/>
          <a:p>
            <a:fld id="{E8716A00-CC3F-A24A-9B86-816E9CA7F4AC}" type="slidenum">
              <a:rPr lang="fr-FR" smtClean="0"/>
              <a:pPr/>
              <a:t>‹#›</a:t>
            </a:fld>
            <a:endParaRPr lang="fr-FR"/>
          </a:p>
        </p:txBody>
      </p:sp>
      <p:sp>
        <p:nvSpPr>
          <p:cNvPr id="9" name="Segnaposto testo 2"/>
          <p:cNvSpPr>
            <a:spLocks noGrp="1"/>
          </p:cNvSpPr>
          <p:nvPr>
            <p:ph type="body" idx="13"/>
          </p:nvPr>
        </p:nvSpPr>
        <p:spPr>
          <a:xfrm>
            <a:off x="839787" y="1067848"/>
            <a:ext cx="3932239" cy="823912"/>
          </a:xfrm>
        </p:spPr>
        <p:txBody>
          <a:bodyPr anchor="t">
            <a:noAutofit/>
          </a:bodyPr>
          <a:lstStyle>
            <a:lvl1pPr marL="0" indent="0">
              <a:buNone/>
              <a:defRPr sz="18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8" name="Segnaposto titolo 1"/>
          <p:cNvSpPr>
            <a:spLocks noGrp="1"/>
          </p:cNvSpPr>
          <p:nvPr>
            <p:ph type="title"/>
          </p:nvPr>
        </p:nvSpPr>
        <p:spPr>
          <a:xfrm>
            <a:off x="5560741" y="90667"/>
            <a:ext cx="6363631" cy="719999"/>
          </a:xfrm>
          <a:prstGeom prst="rect">
            <a:avLst/>
          </a:prstGeom>
          <a:solidFill>
            <a:schemeClr val="bg1">
              <a:alpha val="70000"/>
            </a:schemeClr>
          </a:solidFill>
          <a:ln>
            <a:noFill/>
          </a:ln>
        </p:spPr>
        <p:txBody>
          <a:bodyPr vert="horz" lIns="91440" tIns="45720" rIns="91440" bIns="45720" rtlCol="0" anchor="ctr">
            <a:normAutofit/>
          </a:bodyPr>
          <a:lstStyle/>
          <a:p>
            <a:r>
              <a:rPr lang="it-IT"/>
              <a:t>Fare clic per modificare stile</a:t>
            </a:r>
          </a:p>
        </p:txBody>
      </p:sp>
    </p:spTree>
    <p:extLst>
      <p:ext uri="{BB962C8B-B14F-4D97-AF65-F5344CB8AC3E}">
        <p14:creationId xmlns:p14="http://schemas.microsoft.com/office/powerpoint/2010/main" val="123552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5183188" y="987427"/>
            <a:ext cx="6873347"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839788" y="2057400"/>
            <a:ext cx="3932237" cy="523220"/>
          </a:xfrm>
        </p:spPr>
        <p:txBody>
          <a:bodyPr>
            <a:spAutoFit/>
          </a:bodyPr>
          <a:lstStyle>
            <a:lvl1pPr marL="0" indent="0" algn="just">
              <a:lnSpc>
                <a:spcPct val="100000"/>
              </a:lnSpc>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p:cNvSpPr>
            <a:spLocks noGrp="1"/>
          </p:cNvSpPr>
          <p:nvPr>
            <p:ph type="dt" sz="half" idx="10"/>
          </p:nvPr>
        </p:nvSpPr>
        <p:spPr>
          <a:xfrm>
            <a:off x="8599712" y="6379684"/>
            <a:ext cx="2743200" cy="365125"/>
          </a:xfrm>
          <a:prstGeom prst="rect">
            <a:avLst/>
          </a:prstGeom>
        </p:spPr>
        <p:txBody>
          <a:bodyPr/>
          <a:lstStyle/>
          <a:p>
            <a:fld id="{5B300A96-3652-E64D-B95E-F6708B8B7595}" type="datetime1">
              <a:rPr lang="it-IT" smtClean="0"/>
              <a:t>24/05/2023</a:t>
            </a:fld>
            <a:endParaRPr lang="fr-FR"/>
          </a:p>
        </p:txBody>
      </p:sp>
      <p:sp>
        <p:nvSpPr>
          <p:cNvPr id="6" name="Segnaposto piè di pagina 5"/>
          <p:cNvSpPr>
            <a:spLocks noGrp="1"/>
          </p:cNvSpPr>
          <p:nvPr>
            <p:ph type="ftr" sz="quarter" idx="11"/>
          </p:nvPr>
        </p:nvSpPr>
        <p:spPr/>
        <p:txBody>
          <a:bodyPr/>
          <a:lstStyle>
            <a:lvl1pPr>
              <a:defRPr/>
            </a:lvl1pPr>
          </a:lstStyle>
          <a:p>
            <a:r>
              <a:rPr lang="it-IT"/>
              <a:t>Workshop on Inter-Municipal Cooperation – 3.10.2019 - Armenia</a:t>
            </a:r>
          </a:p>
        </p:txBody>
      </p:sp>
      <p:sp>
        <p:nvSpPr>
          <p:cNvPr id="7" name="Segnaposto numero diapositiva 6"/>
          <p:cNvSpPr>
            <a:spLocks noGrp="1"/>
          </p:cNvSpPr>
          <p:nvPr>
            <p:ph type="sldNum" sz="quarter" idx="12"/>
          </p:nvPr>
        </p:nvSpPr>
        <p:spPr/>
        <p:txBody>
          <a:bodyPr/>
          <a:lstStyle/>
          <a:p>
            <a:fld id="{E8716A00-CC3F-A24A-9B86-816E9CA7F4AC}" type="slidenum">
              <a:rPr lang="fr-FR" smtClean="0"/>
              <a:pPr/>
              <a:t>‹#›</a:t>
            </a:fld>
            <a:endParaRPr lang="fr-FR"/>
          </a:p>
        </p:txBody>
      </p:sp>
      <p:sp>
        <p:nvSpPr>
          <p:cNvPr id="8" name="Titolo 1"/>
          <p:cNvSpPr>
            <a:spLocks noGrp="1"/>
          </p:cNvSpPr>
          <p:nvPr>
            <p:ph type="title"/>
          </p:nvPr>
        </p:nvSpPr>
        <p:spPr>
          <a:xfrm>
            <a:off x="5560741" y="90668"/>
            <a:ext cx="6363631" cy="772499"/>
          </a:xfrm>
        </p:spPr>
        <p:txBody>
          <a:bodyPr/>
          <a:lstStyle/>
          <a:p>
            <a:r>
              <a:rPr lang="it-IT"/>
              <a:t>Fare clic per modificare stile</a:t>
            </a:r>
          </a:p>
        </p:txBody>
      </p:sp>
      <p:sp>
        <p:nvSpPr>
          <p:cNvPr id="9" name="Segnaposto testo 2"/>
          <p:cNvSpPr>
            <a:spLocks noGrp="1"/>
          </p:cNvSpPr>
          <p:nvPr>
            <p:ph type="body" idx="13"/>
          </p:nvPr>
        </p:nvSpPr>
        <p:spPr>
          <a:xfrm>
            <a:off x="839787" y="1067848"/>
            <a:ext cx="3932239" cy="823912"/>
          </a:xfrm>
        </p:spPr>
        <p:txBody>
          <a:bodyPr anchor="t">
            <a:noAutofit/>
          </a:bodyPr>
          <a:lstStyle>
            <a:lvl1pPr marL="0" indent="0">
              <a:buNone/>
              <a:defRPr sz="18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Tree>
    <p:extLst>
      <p:ext uri="{BB962C8B-B14F-4D97-AF65-F5344CB8AC3E}">
        <p14:creationId xmlns:p14="http://schemas.microsoft.com/office/powerpoint/2010/main" val="202065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2"/>
          <p:cNvPicPr>
            <a:picLocks noChangeAspect="1"/>
          </p:cNvPicPr>
          <p:nvPr userDrawn="1"/>
        </p:nvPicPr>
        <p:blipFill rotWithShape="1">
          <a:blip r:embed="rId19">
            <a:extLst>
              <a:ext uri="{28A0092B-C50C-407E-A947-70E740481C1C}">
                <a14:useLocalDpi xmlns:a14="http://schemas.microsoft.com/office/drawing/2010/main" val="0"/>
              </a:ext>
            </a:extLst>
          </a:blip>
          <a:srcRect b="76325"/>
          <a:stretch/>
        </p:blipFill>
        <p:spPr>
          <a:xfrm>
            <a:off x="-1" y="1336"/>
            <a:ext cx="12192001" cy="898665"/>
          </a:xfrm>
          <a:prstGeom prst="rect">
            <a:avLst/>
          </a:prstGeom>
        </p:spPr>
      </p:pic>
      <p:sp>
        <p:nvSpPr>
          <p:cNvPr id="2" name="Segnaposto titolo 1"/>
          <p:cNvSpPr>
            <a:spLocks noGrp="1"/>
          </p:cNvSpPr>
          <p:nvPr>
            <p:ph type="title"/>
          </p:nvPr>
        </p:nvSpPr>
        <p:spPr>
          <a:xfrm>
            <a:off x="5560741" y="90667"/>
            <a:ext cx="6363631" cy="719999"/>
          </a:xfrm>
          <a:prstGeom prst="rect">
            <a:avLst/>
          </a:prstGeom>
          <a:solidFill>
            <a:schemeClr val="bg1">
              <a:alpha val="70000"/>
            </a:schemeClr>
          </a:solidFill>
          <a:ln>
            <a:noFill/>
          </a:ln>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134249"/>
            <a:ext cx="10515600" cy="496546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599712" y="637968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C6FF9DC-3AB4-5E45-9B9A-8ECB18506AC6}" type="datetime1">
              <a:rPr lang="it-IT" smtClean="0"/>
              <a:t>24/05/2023</a:t>
            </a:fld>
            <a:endParaRPr lang="it-IT"/>
          </a:p>
        </p:txBody>
      </p:sp>
      <p:sp>
        <p:nvSpPr>
          <p:cNvPr id="5" name="Segnaposto piè di pagina 4"/>
          <p:cNvSpPr>
            <a:spLocks noGrp="1"/>
          </p:cNvSpPr>
          <p:nvPr>
            <p:ph type="ftr" sz="quarter" idx="3"/>
          </p:nvPr>
        </p:nvSpPr>
        <p:spPr>
          <a:xfrm>
            <a:off x="2491760" y="6379684"/>
            <a:ext cx="5982949"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lang="en-GB" sz="1050" b="1" u="none" smtClean="0">
                <a:solidFill>
                  <a:schemeClr val="bg1">
                    <a:lumMod val="50000"/>
                  </a:schemeClr>
                </a:solidFill>
                <a:effectLst/>
              </a:defRPr>
            </a:lvl1pPr>
          </a:lstStyle>
          <a:p>
            <a:r>
              <a:rPr lang="it-IT"/>
              <a:t>Workshop on Inter-Municipal Cooperation – 3.10.2019 - Armenia</a:t>
            </a:r>
          </a:p>
        </p:txBody>
      </p:sp>
      <p:sp>
        <p:nvSpPr>
          <p:cNvPr id="6" name="Segnaposto numero diapositiva 5"/>
          <p:cNvSpPr>
            <a:spLocks noGrp="1"/>
          </p:cNvSpPr>
          <p:nvPr>
            <p:ph type="sldNum" sz="quarter" idx="4"/>
          </p:nvPr>
        </p:nvSpPr>
        <p:spPr>
          <a:xfrm>
            <a:off x="11467915" y="6379685"/>
            <a:ext cx="678365"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27B32-7EE3-4B47-8E3B-B3A98341C450}" type="slidenum">
              <a:rPr lang="fr-FR" smtClean="0"/>
              <a:pPr/>
              <a:t>‹#›</a:t>
            </a:fld>
            <a:endParaRPr lang="fr-FR"/>
          </a:p>
        </p:txBody>
      </p:sp>
      <p:pic>
        <p:nvPicPr>
          <p:cNvPr id="9" name="Immagine 8"/>
          <p:cNvPicPr>
            <a:picLocks noChangeAspect="1"/>
          </p:cNvPicPr>
          <p:nvPr userDrawn="1"/>
        </p:nvPicPr>
        <p:blipFill>
          <a:blip r:embed="rId20"/>
          <a:stretch>
            <a:fillRect/>
          </a:stretch>
        </p:blipFill>
        <p:spPr>
          <a:xfrm>
            <a:off x="237776" y="90667"/>
            <a:ext cx="1200848" cy="720000"/>
          </a:xfrm>
          <a:prstGeom prst="rect">
            <a:avLst/>
          </a:prstGeom>
        </p:spPr>
      </p:pic>
      <p:sp>
        <p:nvSpPr>
          <p:cNvPr id="12" name="CasellaDiTesto 11"/>
          <p:cNvSpPr txBox="1"/>
          <p:nvPr userDrawn="1"/>
        </p:nvSpPr>
        <p:spPr>
          <a:xfrm>
            <a:off x="2066210" y="127501"/>
            <a:ext cx="2250488" cy="646331"/>
          </a:xfrm>
          <a:prstGeom prst="rect">
            <a:avLst/>
          </a:prstGeom>
          <a:noFill/>
        </p:spPr>
        <p:txBody>
          <a:bodyPr wrap="none" rtlCol="0" anchor="ctr">
            <a:spAutoFit/>
          </a:bodyPr>
          <a:lstStyle/>
          <a:p>
            <a:pPr algn="dist"/>
            <a:r>
              <a:rPr lang="it-IT" sz="1800" spc="40" baseline="0">
                <a:solidFill>
                  <a:schemeClr val="bg1"/>
                </a:solidFill>
              </a:rPr>
              <a:t>COUNCIL OF EUROPE</a:t>
            </a:r>
          </a:p>
          <a:p>
            <a:pPr algn="dist"/>
            <a:r>
              <a:rPr lang="it-IT" sz="1800">
                <a:solidFill>
                  <a:schemeClr val="bg1"/>
                </a:solidFill>
              </a:rPr>
              <a:t>CONSEIL DE L’EUROPE</a:t>
            </a:r>
          </a:p>
        </p:txBody>
      </p:sp>
      <p:pic>
        <p:nvPicPr>
          <p:cNvPr id="7" name="Immagine 6">
            <a:extLst>
              <a:ext uri="{FF2B5EF4-FFF2-40B4-BE49-F238E27FC236}">
                <a16:creationId xmlns:a16="http://schemas.microsoft.com/office/drawing/2014/main" id="{008B96FD-C212-264B-ABDF-1190913BB2B1}"/>
              </a:ext>
            </a:extLst>
          </p:cNvPr>
          <p:cNvPicPr>
            <a:picLocks noChangeAspect="1"/>
          </p:cNvPicPr>
          <p:nvPr userDrawn="1"/>
        </p:nvPicPr>
        <p:blipFill>
          <a:blip r:embed="rId21"/>
          <a:stretch>
            <a:fillRect/>
          </a:stretch>
        </p:blipFill>
        <p:spPr>
          <a:xfrm>
            <a:off x="-1" y="6303691"/>
            <a:ext cx="763783" cy="540000"/>
          </a:xfrm>
          <a:prstGeom prst="rect">
            <a:avLst/>
          </a:prstGeom>
        </p:spPr>
      </p:pic>
      <p:sp>
        <p:nvSpPr>
          <p:cNvPr id="13" name="CasellaDiTesto 12">
            <a:extLst>
              <a:ext uri="{FF2B5EF4-FFF2-40B4-BE49-F238E27FC236}">
                <a16:creationId xmlns:a16="http://schemas.microsoft.com/office/drawing/2014/main" id="{A9ED013B-A676-EB41-A558-43333847E285}"/>
              </a:ext>
            </a:extLst>
          </p:cNvPr>
          <p:cNvSpPr txBox="1"/>
          <p:nvPr userDrawn="1"/>
        </p:nvSpPr>
        <p:spPr>
          <a:xfrm>
            <a:off x="825491" y="6369678"/>
            <a:ext cx="1436612" cy="430887"/>
          </a:xfrm>
          <a:prstGeom prst="rect">
            <a:avLst/>
          </a:prstGeom>
          <a:noFill/>
        </p:spPr>
        <p:txBody>
          <a:bodyPr wrap="none" rtlCol="0" anchor="ctr">
            <a:spAutoFit/>
          </a:bodyPr>
          <a:lstStyle/>
          <a:p>
            <a:pPr algn="just"/>
            <a:r>
              <a:rPr lang="en-GB" sz="1100" b="1">
                <a:solidFill>
                  <a:srgbClr val="002060"/>
                </a:solidFill>
              </a:rPr>
              <a:t>Centre of Expertise</a:t>
            </a:r>
          </a:p>
          <a:p>
            <a:pPr algn="just"/>
            <a:r>
              <a:rPr lang="en-GB" sz="1100" b="1">
                <a:solidFill>
                  <a:srgbClr val="002060"/>
                </a:solidFill>
              </a:rPr>
              <a:t>for Good Governance</a:t>
            </a:r>
          </a:p>
        </p:txBody>
      </p:sp>
    </p:spTree>
    <p:extLst>
      <p:ext uri="{BB962C8B-B14F-4D97-AF65-F5344CB8AC3E}">
        <p14:creationId xmlns:p14="http://schemas.microsoft.com/office/powerpoint/2010/main" val="19221877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2" r:id="rId14"/>
    <p:sldLayoutId id="2147483693" r:id="rId15"/>
    <p:sldLayoutId id="2147483694" r:id="rId16"/>
    <p:sldLayoutId id="2147483695" r:id="rId17"/>
  </p:sldLayoutIdLst>
  <p:hf hdr="0" dt="0"/>
  <p:txStyles>
    <p:title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png"/><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6.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Στρογγυλεμένο ορθογώνιο 3"/>
          <p:cNvSpPr/>
          <p:nvPr/>
        </p:nvSpPr>
        <p:spPr>
          <a:xfrm>
            <a:off x="2250384" y="1472539"/>
            <a:ext cx="8202481" cy="4464445"/>
          </a:xfrm>
          <a:custGeom>
            <a:avLst/>
            <a:gdLst>
              <a:gd name="connsiteX0" fmla="*/ 0 w 11052551"/>
              <a:gd name="connsiteY0" fmla="*/ 1262709 h 7576102"/>
              <a:gd name="connsiteX1" fmla="*/ 1262709 w 11052551"/>
              <a:gd name="connsiteY1" fmla="*/ 0 h 7576102"/>
              <a:gd name="connsiteX2" fmla="*/ 9789842 w 11052551"/>
              <a:gd name="connsiteY2" fmla="*/ 0 h 7576102"/>
              <a:gd name="connsiteX3" fmla="*/ 11052551 w 11052551"/>
              <a:gd name="connsiteY3" fmla="*/ 1262709 h 7576102"/>
              <a:gd name="connsiteX4" fmla="*/ 11052551 w 11052551"/>
              <a:gd name="connsiteY4" fmla="*/ 6313393 h 7576102"/>
              <a:gd name="connsiteX5" fmla="*/ 9789842 w 11052551"/>
              <a:gd name="connsiteY5" fmla="*/ 7576102 h 7576102"/>
              <a:gd name="connsiteX6" fmla="*/ 1262709 w 11052551"/>
              <a:gd name="connsiteY6" fmla="*/ 7576102 h 7576102"/>
              <a:gd name="connsiteX7" fmla="*/ 0 w 11052551"/>
              <a:gd name="connsiteY7" fmla="*/ 6313393 h 7576102"/>
              <a:gd name="connsiteX8" fmla="*/ 0 w 11052551"/>
              <a:gd name="connsiteY8" fmla="*/ 1262709 h 7576102"/>
              <a:gd name="connsiteX0" fmla="*/ 0 w 11052551"/>
              <a:gd name="connsiteY0" fmla="*/ 1262709 h 7576102"/>
              <a:gd name="connsiteX1" fmla="*/ 1211194 w 11052551"/>
              <a:gd name="connsiteY1" fmla="*/ 1777284 h 7576102"/>
              <a:gd name="connsiteX2" fmla="*/ 9789842 w 11052551"/>
              <a:gd name="connsiteY2" fmla="*/ 0 h 7576102"/>
              <a:gd name="connsiteX3" fmla="*/ 11052551 w 11052551"/>
              <a:gd name="connsiteY3" fmla="*/ 1262709 h 7576102"/>
              <a:gd name="connsiteX4" fmla="*/ 11052551 w 11052551"/>
              <a:gd name="connsiteY4" fmla="*/ 6313393 h 7576102"/>
              <a:gd name="connsiteX5" fmla="*/ 9789842 w 11052551"/>
              <a:gd name="connsiteY5" fmla="*/ 7576102 h 7576102"/>
              <a:gd name="connsiteX6" fmla="*/ 1262709 w 11052551"/>
              <a:gd name="connsiteY6" fmla="*/ 7576102 h 7576102"/>
              <a:gd name="connsiteX7" fmla="*/ 0 w 11052551"/>
              <a:gd name="connsiteY7" fmla="*/ 6313393 h 7576102"/>
              <a:gd name="connsiteX8" fmla="*/ 0 w 11052551"/>
              <a:gd name="connsiteY8" fmla="*/ 1262709 h 7576102"/>
              <a:gd name="connsiteX0" fmla="*/ 0 w 11052551"/>
              <a:gd name="connsiteY0" fmla="*/ 216312 h 6529705"/>
              <a:gd name="connsiteX1" fmla="*/ 1211194 w 11052551"/>
              <a:gd name="connsiteY1" fmla="*/ 730887 h 6529705"/>
              <a:gd name="connsiteX2" fmla="*/ 9480749 w 11052551"/>
              <a:gd name="connsiteY2" fmla="*/ 756645 h 6529705"/>
              <a:gd name="connsiteX3" fmla="*/ 11052551 w 11052551"/>
              <a:gd name="connsiteY3" fmla="*/ 216312 h 6529705"/>
              <a:gd name="connsiteX4" fmla="*/ 11052551 w 11052551"/>
              <a:gd name="connsiteY4" fmla="*/ 5266996 h 6529705"/>
              <a:gd name="connsiteX5" fmla="*/ 9789842 w 11052551"/>
              <a:gd name="connsiteY5" fmla="*/ 6529705 h 6529705"/>
              <a:gd name="connsiteX6" fmla="*/ 1262709 w 11052551"/>
              <a:gd name="connsiteY6" fmla="*/ 6529705 h 6529705"/>
              <a:gd name="connsiteX7" fmla="*/ 0 w 11052551"/>
              <a:gd name="connsiteY7" fmla="*/ 5266996 h 6529705"/>
              <a:gd name="connsiteX8" fmla="*/ 0 w 11052551"/>
              <a:gd name="connsiteY8" fmla="*/ 216312 h 6529705"/>
              <a:gd name="connsiteX0" fmla="*/ 0 w 11052551"/>
              <a:gd name="connsiteY0" fmla="*/ 216312 h 6529705"/>
              <a:gd name="connsiteX1" fmla="*/ 1211194 w 11052551"/>
              <a:gd name="connsiteY1" fmla="*/ 730887 h 6529705"/>
              <a:gd name="connsiteX2" fmla="*/ 9480749 w 11052551"/>
              <a:gd name="connsiteY2" fmla="*/ 756645 h 6529705"/>
              <a:gd name="connsiteX3" fmla="*/ 11052551 w 11052551"/>
              <a:gd name="connsiteY3" fmla="*/ 937529 h 6529705"/>
              <a:gd name="connsiteX4" fmla="*/ 11052551 w 11052551"/>
              <a:gd name="connsiteY4" fmla="*/ 5266996 h 6529705"/>
              <a:gd name="connsiteX5" fmla="*/ 9789842 w 11052551"/>
              <a:gd name="connsiteY5" fmla="*/ 6529705 h 6529705"/>
              <a:gd name="connsiteX6" fmla="*/ 1262709 w 11052551"/>
              <a:gd name="connsiteY6" fmla="*/ 6529705 h 6529705"/>
              <a:gd name="connsiteX7" fmla="*/ 0 w 11052551"/>
              <a:gd name="connsiteY7" fmla="*/ 5266996 h 6529705"/>
              <a:gd name="connsiteX8" fmla="*/ 0 w 11052551"/>
              <a:gd name="connsiteY8" fmla="*/ 216312 h 6529705"/>
              <a:gd name="connsiteX0" fmla="*/ 0 w 11052551"/>
              <a:gd name="connsiteY0" fmla="*/ 216312 h 6529705"/>
              <a:gd name="connsiteX1" fmla="*/ 1211194 w 11052551"/>
              <a:gd name="connsiteY1" fmla="*/ 730887 h 6529705"/>
              <a:gd name="connsiteX2" fmla="*/ 10240603 w 11052551"/>
              <a:gd name="connsiteY2" fmla="*/ 782403 h 6529705"/>
              <a:gd name="connsiteX3" fmla="*/ 11052551 w 11052551"/>
              <a:gd name="connsiteY3" fmla="*/ 937529 h 6529705"/>
              <a:gd name="connsiteX4" fmla="*/ 11052551 w 11052551"/>
              <a:gd name="connsiteY4" fmla="*/ 5266996 h 6529705"/>
              <a:gd name="connsiteX5" fmla="*/ 9789842 w 11052551"/>
              <a:gd name="connsiteY5" fmla="*/ 6529705 h 6529705"/>
              <a:gd name="connsiteX6" fmla="*/ 1262709 w 11052551"/>
              <a:gd name="connsiteY6" fmla="*/ 6529705 h 6529705"/>
              <a:gd name="connsiteX7" fmla="*/ 0 w 11052551"/>
              <a:gd name="connsiteY7" fmla="*/ 5266996 h 6529705"/>
              <a:gd name="connsiteX8" fmla="*/ 0 w 11052551"/>
              <a:gd name="connsiteY8" fmla="*/ 216312 h 6529705"/>
              <a:gd name="connsiteX0" fmla="*/ 0 w 11099565"/>
              <a:gd name="connsiteY0" fmla="*/ 216312 h 6529705"/>
              <a:gd name="connsiteX1" fmla="*/ 1211194 w 11099565"/>
              <a:gd name="connsiteY1" fmla="*/ 730887 h 6529705"/>
              <a:gd name="connsiteX2" fmla="*/ 10614091 w 11099565"/>
              <a:gd name="connsiteY2" fmla="*/ 769524 h 6529705"/>
              <a:gd name="connsiteX3" fmla="*/ 11052551 w 11099565"/>
              <a:gd name="connsiteY3" fmla="*/ 937529 h 6529705"/>
              <a:gd name="connsiteX4" fmla="*/ 11052551 w 11099565"/>
              <a:gd name="connsiteY4" fmla="*/ 5266996 h 6529705"/>
              <a:gd name="connsiteX5" fmla="*/ 9789842 w 11099565"/>
              <a:gd name="connsiteY5" fmla="*/ 6529705 h 6529705"/>
              <a:gd name="connsiteX6" fmla="*/ 1262709 w 11099565"/>
              <a:gd name="connsiteY6" fmla="*/ 6529705 h 6529705"/>
              <a:gd name="connsiteX7" fmla="*/ 0 w 11099565"/>
              <a:gd name="connsiteY7" fmla="*/ 5266996 h 6529705"/>
              <a:gd name="connsiteX8" fmla="*/ 0 w 11099565"/>
              <a:gd name="connsiteY8" fmla="*/ 216312 h 6529705"/>
              <a:gd name="connsiteX0" fmla="*/ 12879 w 11099565"/>
              <a:gd name="connsiteY0" fmla="*/ 502084 h 5952593"/>
              <a:gd name="connsiteX1" fmla="*/ 1211194 w 11099565"/>
              <a:gd name="connsiteY1" fmla="*/ 153775 h 5952593"/>
              <a:gd name="connsiteX2" fmla="*/ 10614091 w 11099565"/>
              <a:gd name="connsiteY2" fmla="*/ 192412 h 5952593"/>
              <a:gd name="connsiteX3" fmla="*/ 11052551 w 11099565"/>
              <a:gd name="connsiteY3" fmla="*/ 360417 h 5952593"/>
              <a:gd name="connsiteX4" fmla="*/ 11052551 w 11099565"/>
              <a:gd name="connsiteY4" fmla="*/ 4689884 h 5952593"/>
              <a:gd name="connsiteX5" fmla="*/ 9789842 w 11099565"/>
              <a:gd name="connsiteY5" fmla="*/ 5952593 h 5952593"/>
              <a:gd name="connsiteX6" fmla="*/ 1262709 w 11099565"/>
              <a:gd name="connsiteY6" fmla="*/ 5952593 h 5952593"/>
              <a:gd name="connsiteX7" fmla="*/ 0 w 11099565"/>
              <a:gd name="connsiteY7" fmla="*/ 4689884 h 5952593"/>
              <a:gd name="connsiteX8" fmla="*/ 12879 w 11099565"/>
              <a:gd name="connsiteY8" fmla="*/ 502084 h 5952593"/>
              <a:gd name="connsiteX0" fmla="*/ 12879 w 11099565"/>
              <a:gd name="connsiteY0" fmla="*/ 502084 h 5952593"/>
              <a:gd name="connsiteX1" fmla="*/ 850586 w 11099565"/>
              <a:gd name="connsiteY1" fmla="*/ 179533 h 5952593"/>
              <a:gd name="connsiteX2" fmla="*/ 10614091 w 11099565"/>
              <a:gd name="connsiteY2" fmla="*/ 192412 h 5952593"/>
              <a:gd name="connsiteX3" fmla="*/ 11052551 w 11099565"/>
              <a:gd name="connsiteY3" fmla="*/ 360417 h 5952593"/>
              <a:gd name="connsiteX4" fmla="*/ 11052551 w 11099565"/>
              <a:gd name="connsiteY4" fmla="*/ 4689884 h 5952593"/>
              <a:gd name="connsiteX5" fmla="*/ 9789842 w 11099565"/>
              <a:gd name="connsiteY5" fmla="*/ 5952593 h 5952593"/>
              <a:gd name="connsiteX6" fmla="*/ 1262709 w 11099565"/>
              <a:gd name="connsiteY6" fmla="*/ 5952593 h 5952593"/>
              <a:gd name="connsiteX7" fmla="*/ 0 w 11099565"/>
              <a:gd name="connsiteY7" fmla="*/ 4689884 h 5952593"/>
              <a:gd name="connsiteX8" fmla="*/ 12879 w 11099565"/>
              <a:gd name="connsiteY8" fmla="*/ 502084 h 595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9565" h="5952593">
                <a:moveTo>
                  <a:pt x="12879" y="502084"/>
                </a:moveTo>
                <a:cubicBezTo>
                  <a:pt x="12879" y="-195291"/>
                  <a:pt x="153211" y="179533"/>
                  <a:pt x="850586" y="179533"/>
                </a:cubicBezTo>
                <a:lnTo>
                  <a:pt x="10614091" y="192412"/>
                </a:lnTo>
                <a:cubicBezTo>
                  <a:pt x="11311466" y="192412"/>
                  <a:pt x="11052551" y="-336958"/>
                  <a:pt x="11052551" y="360417"/>
                </a:cubicBezTo>
                <a:lnTo>
                  <a:pt x="11052551" y="4689884"/>
                </a:lnTo>
                <a:cubicBezTo>
                  <a:pt x="11052551" y="5387259"/>
                  <a:pt x="10487217" y="5952593"/>
                  <a:pt x="9789842" y="5952593"/>
                </a:cubicBezTo>
                <a:lnTo>
                  <a:pt x="1262709" y="5952593"/>
                </a:lnTo>
                <a:cubicBezTo>
                  <a:pt x="565334" y="5952593"/>
                  <a:pt x="0" y="5387259"/>
                  <a:pt x="0" y="4689884"/>
                </a:cubicBezTo>
                <a:lnTo>
                  <a:pt x="12879" y="502084"/>
                </a:lnTo>
                <a:close/>
              </a:path>
            </a:pathLst>
          </a:custGeom>
          <a:noFill/>
          <a:ln w="25400">
            <a:solidFill>
              <a:srgbClr val="CC99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5" name="TextBox 4"/>
          <p:cNvSpPr txBox="1"/>
          <p:nvPr/>
        </p:nvSpPr>
        <p:spPr>
          <a:xfrm>
            <a:off x="893135" y="1137041"/>
            <a:ext cx="10675088" cy="338554"/>
          </a:xfrm>
          <a:prstGeom prst="rect">
            <a:avLst/>
          </a:prstGeom>
          <a:solidFill>
            <a:schemeClr val="accent2">
              <a:lumMod val="40000"/>
              <a:lumOff val="60000"/>
            </a:schemeClr>
          </a:solidFill>
        </p:spPr>
        <p:txBody>
          <a:bodyPr wrap="square" rtlCol="0">
            <a:spAutoFit/>
          </a:bodyPr>
          <a:lstStyle/>
          <a:p>
            <a:pPr defTabSz="685800"/>
            <a:r>
              <a:rPr lang="en-US" sz="1600" b="1" u="sng" dirty="0">
                <a:solidFill>
                  <a:prstClr val="black"/>
                </a:solidFill>
              </a:rPr>
              <a:t>3</a:t>
            </a:r>
            <a:r>
              <a:rPr lang="en-US" sz="1600" b="1" u="sng" baseline="30000" dirty="0">
                <a:solidFill>
                  <a:prstClr val="black"/>
                </a:solidFill>
              </a:rPr>
              <a:t>rd</a:t>
            </a:r>
            <a:r>
              <a:rPr lang="en-US" sz="1600" b="1" u="sng" dirty="0">
                <a:solidFill>
                  <a:prstClr val="black"/>
                </a:solidFill>
              </a:rPr>
              <a:t> principle: </a:t>
            </a:r>
            <a:r>
              <a:rPr lang="en-GB" sz="1600" b="1" u="sng" dirty="0">
                <a:solidFill>
                  <a:prstClr val="black"/>
                </a:solidFill>
              </a:rPr>
              <a:t>Efficiency and Effectiveness,</a:t>
            </a:r>
            <a:r>
              <a:rPr lang="en-GB" sz="1600" u="sng" dirty="0">
                <a:solidFill>
                  <a:prstClr val="black"/>
                </a:solidFill>
              </a:rPr>
              <a:t> to ensure that objectives are met while making the best use of resources</a:t>
            </a:r>
            <a:endParaRPr lang="en-US" sz="1600" dirty="0">
              <a:solidFill>
                <a:prstClr val="black"/>
              </a:solidFill>
            </a:endParaRPr>
          </a:p>
        </p:txBody>
      </p:sp>
      <p:sp>
        <p:nvSpPr>
          <p:cNvPr id="11" name="TextBox 10"/>
          <p:cNvSpPr txBox="1"/>
          <p:nvPr/>
        </p:nvSpPr>
        <p:spPr>
          <a:xfrm>
            <a:off x="2250384" y="1758305"/>
            <a:ext cx="7000571" cy="300082"/>
          </a:xfrm>
          <a:prstGeom prst="rect">
            <a:avLst/>
          </a:prstGeom>
          <a:noFill/>
        </p:spPr>
        <p:txBody>
          <a:bodyPr wrap="none" rtlCol="0">
            <a:spAutoFit/>
          </a:bodyPr>
          <a:lstStyle/>
          <a:p>
            <a:pPr defTabSz="685800"/>
            <a:r>
              <a:rPr lang="en-US" sz="1350" i="1">
                <a:solidFill>
                  <a:prstClr val="black"/>
                </a:solidFill>
              </a:rPr>
              <a:t>3.3 Overall, how satisfied are you with the services provided by the municipality in the following? </a:t>
            </a:r>
          </a:p>
        </p:txBody>
      </p:sp>
      <p:graphicFrame>
        <p:nvGraphicFramePr>
          <p:cNvPr id="16" name="Γράφημα 15"/>
          <p:cNvGraphicFramePr/>
          <p:nvPr>
            <p:extLst>
              <p:ext uri="{D42A27DB-BD31-4B8C-83A1-F6EECF244321}">
                <p14:modId xmlns:p14="http://schemas.microsoft.com/office/powerpoint/2010/main" val="513651312"/>
              </p:ext>
            </p:extLst>
          </p:nvPr>
        </p:nvGraphicFramePr>
        <p:xfrm>
          <a:off x="3099417" y="2058387"/>
          <a:ext cx="6752493" cy="368055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3">
            <a:extLst>
              <a:ext uri="{FF2B5EF4-FFF2-40B4-BE49-F238E27FC236}">
                <a16:creationId xmlns:a16="http://schemas.microsoft.com/office/drawing/2014/main" id="{EC3F4723-032E-456F-9CC7-6D15EBEF9A0F}"/>
              </a:ext>
            </a:extLst>
          </p:cNvPr>
          <p:cNvSpPr>
            <a:spLocks noGrp="1"/>
          </p:cNvSpPr>
          <p:nvPr>
            <p:ph type="title"/>
          </p:nvPr>
        </p:nvSpPr>
        <p:spPr>
          <a:xfrm>
            <a:off x="5673291" y="176310"/>
            <a:ext cx="6363631" cy="719999"/>
          </a:xfrm>
          <a:noFill/>
        </p:spPr>
        <p:txBody>
          <a:bodyPr>
            <a:normAutofit fontScale="90000"/>
          </a:bodyPr>
          <a:lstStyle/>
          <a:p>
            <a:r>
              <a:rPr lang="en-GB" b="0" dirty="0">
                <a:effectLst/>
                <a:latin typeface="Calibri" panose="020F0502020204030204"/>
              </a:rPr>
              <a:t>Example Citizen’s Survey </a:t>
            </a:r>
            <a:br>
              <a:rPr lang="en-GB" b="0" dirty="0">
                <a:effectLst/>
                <a:latin typeface="Calibri" panose="020F0502020204030204"/>
              </a:rPr>
            </a:br>
            <a:endParaRPr lang="en-GB" b="0" dirty="0">
              <a:effectLst/>
              <a:latin typeface="Calibri" panose="020F0502020204030204"/>
            </a:endParaRPr>
          </a:p>
        </p:txBody>
      </p:sp>
      <p:pic>
        <p:nvPicPr>
          <p:cNvPr id="3" name="Picture 2">
            <a:extLst>
              <a:ext uri="{FF2B5EF4-FFF2-40B4-BE49-F238E27FC236}">
                <a16:creationId xmlns:a16="http://schemas.microsoft.com/office/drawing/2014/main" id="{A0D0CC2C-2028-C50B-10D0-6EC3B9947D04}"/>
              </a:ext>
            </a:extLst>
          </p:cNvPr>
          <p:cNvPicPr>
            <a:picLocks noChangeAspect="1"/>
          </p:cNvPicPr>
          <p:nvPr/>
        </p:nvPicPr>
        <p:blipFill>
          <a:blip r:embed="rId3"/>
          <a:stretch>
            <a:fillRect/>
          </a:stretch>
        </p:blipFill>
        <p:spPr>
          <a:xfrm>
            <a:off x="9615" y="0"/>
            <a:ext cx="12172770" cy="6858000"/>
          </a:xfrm>
          <a:prstGeom prst="rect">
            <a:avLst/>
          </a:prstGeom>
        </p:spPr>
      </p:pic>
    </p:spTree>
    <p:extLst>
      <p:ext uri="{BB962C8B-B14F-4D97-AF65-F5344CB8AC3E}">
        <p14:creationId xmlns:p14="http://schemas.microsoft.com/office/powerpoint/2010/main" val="1696392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A2B84E2-DEB8-6744-A610-0CD2E8568488}"/>
              </a:ext>
            </a:extLst>
          </p:cNvPr>
          <p:cNvGrpSpPr/>
          <p:nvPr/>
        </p:nvGrpSpPr>
        <p:grpSpPr>
          <a:xfrm>
            <a:off x="-2636691" y="660773"/>
            <a:ext cx="10434339" cy="6203951"/>
            <a:chOff x="-1264048" y="5240630"/>
            <a:chExt cx="14254607" cy="8475370"/>
          </a:xfrm>
        </p:grpSpPr>
        <p:sp>
          <p:nvSpPr>
            <p:cNvPr id="7" name="Freeform 6">
              <a:extLst>
                <a:ext uri="{FF2B5EF4-FFF2-40B4-BE49-F238E27FC236}">
                  <a16:creationId xmlns:a16="http://schemas.microsoft.com/office/drawing/2014/main" id="{1D8A9E92-1662-4A46-8B1E-59D0160A0C26}"/>
                </a:ext>
              </a:extLst>
            </p:cNvPr>
            <p:cNvSpPr/>
            <p:nvPr/>
          </p:nvSpPr>
          <p:spPr>
            <a:xfrm>
              <a:off x="8684928" y="5240630"/>
              <a:ext cx="4305631" cy="4797376"/>
            </a:xfrm>
            <a:custGeom>
              <a:avLst/>
              <a:gdLst>
                <a:gd name="connsiteX0" fmla="*/ 3214018 w 6427940"/>
                <a:gd name="connsiteY0" fmla="*/ 0 h 7162074"/>
                <a:gd name="connsiteX1" fmla="*/ 0 w 6427940"/>
                <a:gd name="connsiteY1" fmla="*/ 2912552 h 7162074"/>
                <a:gd name="connsiteX2" fmla="*/ 1880432 w 6427940"/>
                <a:gd name="connsiteY2" fmla="*/ 2912552 h 7162074"/>
                <a:gd name="connsiteX3" fmla="*/ 1880432 w 6427940"/>
                <a:gd name="connsiteY3" fmla="*/ 7162074 h 7162074"/>
                <a:gd name="connsiteX4" fmla="*/ 4547509 w 6427940"/>
                <a:gd name="connsiteY4" fmla="*/ 7162074 h 7162074"/>
                <a:gd name="connsiteX5" fmla="*/ 4547509 w 6427940"/>
                <a:gd name="connsiteY5" fmla="*/ 2912552 h 7162074"/>
                <a:gd name="connsiteX6" fmla="*/ 6427941 w 6427940"/>
                <a:gd name="connsiteY6" fmla="*/ 2912552 h 7162074"/>
                <a:gd name="connsiteX7" fmla="*/ 3214018 w 6427940"/>
                <a:gd name="connsiteY7" fmla="*/ 0 h 716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7940" h="7162074">
                  <a:moveTo>
                    <a:pt x="3214018" y="0"/>
                  </a:moveTo>
                  <a:lnTo>
                    <a:pt x="0" y="2912552"/>
                  </a:lnTo>
                  <a:lnTo>
                    <a:pt x="1880432" y="2912552"/>
                  </a:lnTo>
                  <a:lnTo>
                    <a:pt x="1880432" y="7162074"/>
                  </a:lnTo>
                  <a:lnTo>
                    <a:pt x="4547509" y="7162074"/>
                  </a:lnTo>
                  <a:lnTo>
                    <a:pt x="4547509" y="2912552"/>
                  </a:lnTo>
                  <a:lnTo>
                    <a:pt x="6427941" y="2912552"/>
                  </a:lnTo>
                  <a:lnTo>
                    <a:pt x="3214018" y="0"/>
                  </a:lnTo>
                  <a:close/>
                </a:path>
              </a:pathLst>
            </a:custGeom>
            <a:solidFill>
              <a:schemeClr val="tx1">
                <a:lumMod val="20000"/>
                <a:lumOff val="80000"/>
              </a:schemeClr>
            </a:solidFill>
            <a:ln w="9521" cap="flat">
              <a:noFill/>
              <a:prstDash val="solid"/>
              <a:miter/>
            </a:ln>
          </p:spPr>
          <p:txBody>
            <a:bodyPr rtlCol="0" anchor="ctr"/>
            <a:lstStyle/>
            <a:p>
              <a:endParaRPr lang="en-US" sz="900"/>
            </a:p>
          </p:txBody>
        </p:sp>
        <p:sp>
          <p:nvSpPr>
            <p:cNvPr id="8" name="Freeform 7">
              <a:extLst>
                <a:ext uri="{FF2B5EF4-FFF2-40B4-BE49-F238E27FC236}">
                  <a16:creationId xmlns:a16="http://schemas.microsoft.com/office/drawing/2014/main" id="{C668916E-BAB3-8D4F-9958-F5F759E06DC4}"/>
                </a:ext>
              </a:extLst>
            </p:cNvPr>
            <p:cNvSpPr/>
            <p:nvPr/>
          </p:nvSpPr>
          <p:spPr>
            <a:xfrm>
              <a:off x="-1264048" y="7191418"/>
              <a:ext cx="13101888" cy="6524582"/>
            </a:xfrm>
            <a:custGeom>
              <a:avLst/>
              <a:gdLst>
                <a:gd name="connsiteX0" fmla="*/ 16573217 w 19560003"/>
                <a:gd name="connsiteY0" fmla="*/ -270 h 9740645"/>
                <a:gd name="connsiteX1" fmla="*/ 16573217 w 19560003"/>
                <a:gd name="connsiteY1" fmla="*/ 3154130 h 9740645"/>
                <a:gd name="connsiteX2" fmla="*/ 15338103 w 19560003"/>
                <a:gd name="connsiteY2" fmla="*/ 4680029 h 9740645"/>
                <a:gd name="connsiteX3" fmla="*/ -97 w 19560003"/>
                <a:gd name="connsiteY3" fmla="*/ 9740376 h 9740645"/>
                <a:gd name="connsiteX4" fmla="*/ 14299081 w 19560003"/>
                <a:gd name="connsiteY4" fmla="*/ 9740376 h 9740645"/>
                <a:gd name="connsiteX5" fmla="*/ 18975160 w 19560003"/>
                <a:gd name="connsiteY5" fmla="*/ 5148117 h 9740645"/>
                <a:gd name="connsiteX6" fmla="*/ 19359912 w 19560003"/>
                <a:gd name="connsiteY6" fmla="*/ 4566672 h 9740645"/>
                <a:gd name="connsiteX7" fmla="*/ 19559906 w 19560003"/>
                <a:gd name="connsiteY7" fmla="*/ 3669712 h 9740645"/>
                <a:gd name="connsiteX8" fmla="*/ 19559906 w 19560003"/>
                <a:gd name="connsiteY8" fmla="*/ 16 h 974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0003" h="9740645">
                  <a:moveTo>
                    <a:pt x="16573217" y="-270"/>
                  </a:moveTo>
                  <a:lnTo>
                    <a:pt x="16573217" y="3154130"/>
                  </a:lnTo>
                  <a:cubicBezTo>
                    <a:pt x="16573217" y="3936972"/>
                    <a:pt x="16077991" y="4422192"/>
                    <a:pt x="15338103" y="4680029"/>
                  </a:cubicBezTo>
                  <a:lnTo>
                    <a:pt x="-97" y="9740376"/>
                  </a:lnTo>
                  <a:lnTo>
                    <a:pt x="14299081" y="9740376"/>
                  </a:lnTo>
                  <a:lnTo>
                    <a:pt x="18975160" y="5148117"/>
                  </a:lnTo>
                  <a:cubicBezTo>
                    <a:pt x="19132012" y="4974796"/>
                    <a:pt x="19261722" y="4778729"/>
                    <a:pt x="19359912" y="4566672"/>
                  </a:cubicBezTo>
                  <a:cubicBezTo>
                    <a:pt x="19490288" y="4285516"/>
                    <a:pt x="19558478" y="3979593"/>
                    <a:pt x="19559906" y="3669712"/>
                  </a:cubicBezTo>
                  <a:cubicBezTo>
                    <a:pt x="19559906" y="2765041"/>
                    <a:pt x="19559906" y="16"/>
                    <a:pt x="19559906" y="16"/>
                  </a:cubicBezTo>
                  <a:close/>
                </a:path>
              </a:pathLst>
            </a:custGeom>
            <a:solidFill>
              <a:schemeClr val="tx1">
                <a:lumMod val="20000"/>
                <a:lumOff val="80000"/>
              </a:schemeClr>
            </a:solidFill>
            <a:ln w="9521" cap="flat">
              <a:noFill/>
              <a:prstDash val="solid"/>
              <a:miter/>
            </a:ln>
          </p:spPr>
          <p:txBody>
            <a:bodyPr rtlCol="0" anchor="ctr"/>
            <a:lstStyle/>
            <a:p>
              <a:endParaRPr lang="en-US" sz="900" dirty="0"/>
            </a:p>
          </p:txBody>
        </p:sp>
      </p:grpSp>
      <p:grpSp>
        <p:nvGrpSpPr>
          <p:cNvPr id="57" name="Group 56">
            <a:extLst>
              <a:ext uri="{FF2B5EF4-FFF2-40B4-BE49-F238E27FC236}">
                <a16:creationId xmlns:a16="http://schemas.microsoft.com/office/drawing/2014/main" id="{8CEC9B2A-E84D-C941-A32F-50427DD5DB2B}"/>
              </a:ext>
            </a:extLst>
          </p:cNvPr>
          <p:cNvGrpSpPr/>
          <p:nvPr/>
        </p:nvGrpSpPr>
        <p:grpSpPr>
          <a:xfrm rot="21093414">
            <a:off x="15358" y="3903369"/>
            <a:ext cx="3701052" cy="6018668"/>
            <a:chOff x="-776712" y="7358554"/>
            <a:chExt cx="9733634" cy="15828884"/>
          </a:xfrm>
        </p:grpSpPr>
        <p:sp>
          <p:nvSpPr>
            <p:cNvPr id="58" name="Freeform 57">
              <a:extLst>
                <a:ext uri="{FF2B5EF4-FFF2-40B4-BE49-F238E27FC236}">
                  <a16:creationId xmlns:a16="http://schemas.microsoft.com/office/drawing/2014/main" id="{CCD6B936-0EEF-9F4E-B60F-2D55AC7C97B9}"/>
                </a:ext>
              </a:extLst>
            </p:cNvPr>
            <p:cNvSpPr/>
            <p:nvPr/>
          </p:nvSpPr>
          <p:spPr>
            <a:xfrm>
              <a:off x="6361130" y="8359514"/>
              <a:ext cx="468235" cy="608049"/>
            </a:xfrm>
            <a:custGeom>
              <a:avLst/>
              <a:gdLst>
                <a:gd name="connsiteX0" fmla="*/ 90737 w 405821"/>
                <a:gd name="connsiteY0" fmla="*/ 477129 h 526998"/>
                <a:gd name="connsiteX1" fmla="*/ 90737 w 405821"/>
                <a:gd name="connsiteY1" fmla="*/ 31888 h 526998"/>
                <a:gd name="connsiteX2" fmla="*/ 403214 w 405821"/>
                <a:gd name="connsiteY2" fmla="*/ 110276 h 526998"/>
                <a:gd name="connsiteX3" fmla="*/ 323836 w 405821"/>
                <a:gd name="connsiteY3" fmla="*/ 526714 h 526998"/>
              </a:gdLst>
              <a:ahLst/>
              <a:cxnLst>
                <a:cxn ang="0">
                  <a:pos x="connsiteX0" y="connsiteY0"/>
                </a:cxn>
                <a:cxn ang="0">
                  <a:pos x="connsiteX1" y="connsiteY1"/>
                </a:cxn>
                <a:cxn ang="0">
                  <a:pos x="connsiteX2" y="connsiteY2"/>
                </a:cxn>
                <a:cxn ang="0">
                  <a:pos x="connsiteX3" y="connsiteY3"/>
                </a:cxn>
              </a:cxnLst>
              <a:rect l="l" t="t" r="r" b="b"/>
              <a:pathLst>
                <a:path w="405821" h="526998">
                  <a:moveTo>
                    <a:pt x="90737" y="477129"/>
                  </a:moveTo>
                  <a:cubicBezTo>
                    <a:pt x="90737" y="477129"/>
                    <a:pt x="-117557" y="107140"/>
                    <a:pt x="90737" y="31888"/>
                  </a:cubicBezTo>
                  <a:cubicBezTo>
                    <a:pt x="299031" y="-43364"/>
                    <a:pt x="393291" y="26054"/>
                    <a:pt x="403214" y="110276"/>
                  </a:cubicBezTo>
                  <a:cubicBezTo>
                    <a:pt x="413136" y="194497"/>
                    <a:pt x="323836" y="526714"/>
                    <a:pt x="323836" y="526714"/>
                  </a:cubicBezTo>
                  <a:close/>
                </a:path>
              </a:pathLst>
            </a:custGeom>
            <a:solidFill>
              <a:srgbClr val="FBD1B7"/>
            </a:solidFill>
            <a:ln w="7292" cap="flat">
              <a:noFill/>
              <a:prstDash val="solid"/>
              <a:miter/>
            </a:ln>
          </p:spPr>
          <p:txBody>
            <a:bodyPr rtlCol="0" anchor="ctr"/>
            <a:lstStyle/>
            <a:p>
              <a:endParaRPr lang="en-US" sz="900"/>
            </a:p>
          </p:txBody>
        </p:sp>
        <p:sp>
          <p:nvSpPr>
            <p:cNvPr id="59" name="Freeform 58">
              <a:extLst>
                <a:ext uri="{FF2B5EF4-FFF2-40B4-BE49-F238E27FC236}">
                  <a16:creationId xmlns:a16="http://schemas.microsoft.com/office/drawing/2014/main" id="{8CB2631C-8FB1-7843-BBEF-28CC11AA6EB2}"/>
                </a:ext>
              </a:extLst>
            </p:cNvPr>
            <p:cNvSpPr/>
            <p:nvPr/>
          </p:nvSpPr>
          <p:spPr>
            <a:xfrm>
              <a:off x="3218754" y="8802181"/>
              <a:ext cx="3780074" cy="2963945"/>
            </a:xfrm>
            <a:custGeom>
              <a:avLst/>
              <a:gdLst>
                <a:gd name="connsiteX0" fmla="*/ 2981174 w 3276204"/>
                <a:gd name="connsiteY0" fmla="*/ 2459606 h 2568862"/>
                <a:gd name="connsiteX1" fmla="*/ 1937079 w 3276204"/>
                <a:gd name="connsiteY1" fmla="*/ 2566942 h 2568862"/>
                <a:gd name="connsiteX2" fmla="*/ 1134547 w 3276204"/>
                <a:gd name="connsiteY2" fmla="*/ 2530483 h 2568862"/>
                <a:gd name="connsiteX3" fmla="*/ 952592 w 3276204"/>
                <a:gd name="connsiteY3" fmla="*/ 2506274 h 2568862"/>
                <a:gd name="connsiteX4" fmla="*/ -1838 w 3276204"/>
                <a:gd name="connsiteY4" fmla="*/ 2247850 h 2568862"/>
                <a:gd name="connsiteX5" fmla="*/ 1013802 w 3276204"/>
                <a:gd name="connsiteY5" fmla="*/ 1117611 h 2568862"/>
                <a:gd name="connsiteX6" fmla="*/ 2538177 w 3276204"/>
                <a:gd name="connsiteY6" fmla="*/ 1514288 h 2568862"/>
                <a:gd name="connsiteX7" fmla="*/ 2723707 w 3276204"/>
                <a:gd name="connsiteY7" fmla="*/ 69332 h 2568862"/>
                <a:gd name="connsiteX8" fmla="*/ 3100751 w 3276204"/>
                <a:gd name="connsiteY8" fmla="*/ 78082 h 2568862"/>
                <a:gd name="connsiteX9" fmla="*/ 2981174 w 3276204"/>
                <a:gd name="connsiteY9" fmla="*/ 2459606 h 25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6204" h="2568862">
                  <a:moveTo>
                    <a:pt x="2981174" y="2459606"/>
                  </a:moveTo>
                  <a:cubicBezTo>
                    <a:pt x="2636450" y="2522527"/>
                    <a:pt x="2287348" y="2558418"/>
                    <a:pt x="1937079" y="2566942"/>
                  </a:cubicBezTo>
                  <a:cubicBezTo>
                    <a:pt x="1669034" y="2573301"/>
                    <a:pt x="1400915" y="2561116"/>
                    <a:pt x="1134547" y="2530483"/>
                  </a:cubicBezTo>
                  <a:cubicBezTo>
                    <a:pt x="1071294" y="2523242"/>
                    <a:pt x="1010666" y="2515170"/>
                    <a:pt x="952592" y="2506274"/>
                  </a:cubicBezTo>
                  <a:cubicBezTo>
                    <a:pt x="337706" y="2413156"/>
                    <a:pt x="-1838" y="2247850"/>
                    <a:pt x="-1838" y="2247850"/>
                  </a:cubicBezTo>
                  <a:cubicBezTo>
                    <a:pt x="-1838" y="2247850"/>
                    <a:pt x="559934" y="1072474"/>
                    <a:pt x="1013802" y="1117611"/>
                  </a:cubicBezTo>
                  <a:cubicBezTo>
                    <a:pt x="1546392" y="1170696"/>
                    <a:pt x="2448512" y="1648240"/>
                    <a:pt x="2538177" y="1514288"/>
                  </a:cubicBezTo>
                  <a:cubicBezTo>
                    <a:pt x="2639149" y="1363420"/>
                    <a:pt x="2723707" y="69332"/>
                    <a:pt x="2723707" y="69332"/>
                  </a:cubicBezTo>
                  <a:cubicBezTo>
                    <a:pt x="2959796" y="-92256"/>
                    <a:pt x="3100751" y="78082"/>
                    <a:pt x="3100751" y="78082"/>
                  </a:cubicBezTo>
                  <a:cubicBezTo>
                    <a:pt x="3100751" y="78082"/>
                    <a:pt x="3561841" y="2354967"/>
                    <a:pt x="2981174" y="2459606"/>
                  </a:cubicBezTo>
                  <a:close/>
                </a:path>
              </a:pathLst>
            </a:custGeom>
            <a:solidFill>
              <a:schemeClr val="accent1"/>
            </a:solidFill>
            <a:ln w="7292" cap="flat">
              <a:noFill/>
              <a:prstDash val="solid"/>
              <a:miter/>
            </a:ln>
          </p:spPr>
          <p:txBody>
            <a:bodyPr rtlCol="0" anchor="ctr"/>
            <a:lstStyle/>
            <a:p>
              <a:endParaRPr lang="en-US" sz="900"/>
            </a:p>
          </p:txBody>
        </p:sp>
        <p:sp>
          <p:nvSpPr>
            <p:cNvPr id="60" name="Freeform 59">
              <a:extLst>
                <a:ext uri="{FF2B5EF4-FFF2-40B4-BE49-F238E27FC236}">
                  <a16:creationId xmlns:a16="http://schemas.microsoft.com/office/drawing/2014/main" id="{E9BD9AC8-9E89-0648-A5B2-F3CB0A9EB060}"/>
                </a:ext>
              </a:extLst>
            </p:cNvPr>
            <p:cNvSpPr/>
            <p:nvPr/>
          </p:nvSpPr>
          <p:spPr>
            <a:xfrm>
              <a:off x="3160149" y="22381631"/>
              <a:ext cx="1536013" cy="803873"/>
            </a:xfrm>
            <a:custGeom>
              <a:avLst/>
              <a:gdLst>
                <a:gd name="connsiteX0" fmla="*/ 6348 w 1331268"/>
                <a:gd name="connsiteY0" fmla="*/ 180536 h 696720"/>
                <a:gd name="connsiteX1" fmla="*/ 64714 w 1331268"/>
                <a:gd name="connsiteY1" fmla="*/ 696436 h 696720"/>
                <a:gd name="connsiteX2" fmla="*/ 1329431 w 1331268"/>
                <a:gd name="connsiteY2" fmla="*/ 693883 h 696720"/>
                <a:gd name="connsiteX3" fmla="*/ 1126316 w 1331268"/>
                <a:gd name="connsiteY3" fmla="*/ 515597 h 696720"/>
                <a:gd name="connsiteX4" fmla="*/ 506178 w 1331268"/>
                <a:gd name="connsiteY4" fmla="*/ 99523 h 696720"/>
                <a:gd name="connsiteX5" fmla="*/ 6348 w 1331268"/>
                <a:gd name="connsiteY5" fmla="*/ 180536 h 69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1268" h="696720">
                  <a:moveTo>
                    <a:pt x="6348" y="180536"/>
                  </a:moveTo>
                  <a:cubicBezTo>
                    <a:pt x="6348" y="180536"/>
                    <a:pt x="-34070" y="647800"/>
                    <a:pt x="64714" y="696436"/>
                  </a:cubicBezTo>
                  <a:lnTo>
                    <a:pt x="1329431" y="693883"/>
                  </a:lnTo>
                  <a:cubicBezTo>
                    <a:pt x="1329431" y="693883"/>
                    <a:pt x="1329431" y="548046"/>
                    <a:pt x="1126316" y="515597"/>
                  </a:cubicBezTo>
                  <a:cubicBezTo>
                    <a:pt x="923204" y="483149"/>
                    <a:pt x="566297" y="364291"/>
                    <a:pt x="506178" y="99523"/>
                  </a:cubicBezTo>
                  <a:cubicBezTo>
                    <a:pt x="446061" y="-165244"/>
                    <a:pt x="6348" y="180536"/>
                    <a:pt x="6348" y="180536"/>
                  </a:cubicBezTo>
                  <a:close/>
                </a:path>
              </a:pathLst>
            </a:custGeom>
            <a:solidFill>
              <a:schemeClr val="tx2"/>
            </a:solidFill>
            <a:ln w="7292" cap="flat">
              <a:noFill/>
              <a:prstDash val="solid"/>
              <a:miter/>
            </a:ln>
          </p:spPr>
          <p:txBody>
            <a:bodyPr rtlCol="0" anchor="ctr"/>
            <a:lstStyle/>
            <a:p>
              <a:endParaRPr lang="en-US" sz="900"/>
            </a:p>
          </p:txBody>
        </p:sp>
        <p:sp>
          <p:nvSpPr>
            <p:cNvPr id="61" name="Freeform 60">
              <a:extLst>
                <a:ext uri="{FF2B5EF4-FFF2-40B4-BE49-F238E27FC236}">
                  <a16:creationId xmlns:a16="http://schemas.microsoft.com/office/drawing/2014/main" id="{27FE9341-2EC7-2944-90B7-2468E1CE31BC}"/>
                </a:ext>
              </a:extLst>
            </p:cNvPr>
            <p:cNvSpPr/>
            <p:nvPr/>
          </p:nvSpPr>
          <p:spPr>
            <a:xfrm>
              <a:off x="2385559" y="14376914"/>
              <a:ext cx="1859814" cy="8298379"/>
            </a:xfrm>
            <a:custGeom>
              <a:avLst/>
              <a:gdLst>
                <a:gd name="connsiteX0" fmla="*/ 1606216 w 1611908"/>
                <a:gd name="connsiteY0" fmla="*/ 1462901 h 7192236"/>
                <a:gd name="connsiteX1" fmla="*/ 1556534 w 1611908"/>
                <a:gd name="connsiteY1" fmla="*/ 2367092 h 7192236"/>
                <a:gd name="connsiteX2" fmla="*/ 1352253 w 1611908"/>
                <a:gd name="connsiteY2" fmla="*/ 5648432 h 7192236"/>
                <a:gd name="connsiteX3" fmla="*/ 1210787 w 1611908"/>
                <a:gd name="connsiteY3" fmla="*/ 7060138 h 7192236"/>
                <a:gd name="connsiteX4" fmla="*/ 582406 w 1611908"/>
                <a:gd name="connsiteY4" fmla="*/ 7165870 h 7192236"/>
                <a:gd name="connsiteX5" fmla="*/ 161442 w 1611908"/>
                <a:gd name="connsiteY5" fmla="*/ 4598549 h 7192236"/>
                <a:gd name="connsiteX6" fmla="*/ 158011 w 1611908"/>
                <a:gd name="connsiteY6" fmla="*/ 4533507 h 7192236"/>
                <a:gd name="connsiteX7" fmla="*/ 130216 w 1611908"/>
                <a:gd name="connsiteY7" fmla="*/ 3945708 h 7192236"/>
                <a:gd name="connsiteX8" fmla="*/ -1838 w 1611908"/>
                <a:gd name="connsiteY8" fmla="*/ 372184 h 7192236"/>
                <a:gd name="connsiteX9" fmla="*/ 1585279 w 1611908"/>
                <a:gd name="connsiteY9" fmla="*/ -284 h 7192236"/>
                <a:gd name="connsiteX10" fmla="*/ 1606216 w 1611908"/>
                <a:gd name="connsiteY10" fmla="*/ 1462901 h 719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908" h="7192236">
                  <a:moveTo>
                    <a:pt x="1606216" y="1462901"/>
                  </a:moveTo>
                  <a:cubicBezTo>
                    <a:pt x="1599943" y="1768503"/>
                    <a:pt x="1585279" y="2083658"/>
                    <a:pt x="1556534" y="2367092"/>
                  </a:cubicBezTo>
                  <a:cubicBezTo>
                    <a:pt x="1419885" y="3711130"/>
                    <a:pt x="1371878" y="5334882"/>
                    <a:pt x="1352253" y="5648432"/>
                  </a:cubicBezTo>
                  <a:cubicBezTo>
                    <a:pt x="1318254" y="6191895"/>
                    <a:pt x="1210787" y="7060138"/>
                    <a:pt x="1210787" y="7060138"/>
                  </a:cubicBezTo>
                  <a:cubicBezTo>
                    <a:pt x="1210787" y="7060138"/>
                    <a:pt x="997752" y="7262341"/>
                    <a:pt x="582406" y="7165870"/>
                  </a:cubicBezTo>
                  <a:cubicBezTo>
                    <a:pt x="582406" y="7165870"/>
                    <a:pt x="238337" y="5915315"/>
                    <a:pt x="161442" y="4598549"/>
                  </a:cubicBezTo>
                  <a:cubicBezTo>
                    <a:pt x="160273" y="4576674"/>
                    <a:pt x="159106" y="4554798"/>
                    <a:pt x="158011" y="4533507"/>
                  </a:cubicBezTo>
                  <a:cubicBezTo>
                    <a:pt x="149037" y="4359377"/>
                    <a:pt x="139699" y="4160308"/>
                    <a:pt x="130216" y="3945708"/>
                  </a:cubicBezTo>
                  <a:cubicBezTo>
                    <a:pt x="66960" y="2507972"/>
                    <a:pt x="-1838" y="372184"/>
                    <a:pt x="-1838" y="372184"/>
                  </a:cubicBezTo>
                  <a:lnTo>
                    <a:pt x="1585279" y="-284"/>
                  </a:lnTo>
                  <a:cubicBezTo>
                    <a:pt x="1585279" y="-284"/>
                    <a:pt x="1621757" y="701266"/>
                    <a:pt x="1606216" y="1462901"/>
                  </a:cubicBezTo>
                  <a:close/>
                </a:path>
              </a:pathLst>
            </a:custGeom>
            <a:solidFill>
              <a:schemeClr val="accent2"/>
            </a:solidFill>
            <a:ln w="7292" cap="flat">
              <a:noFill/>
              <a:prstDash val="solid"/>
              <a:miter/>
            </a:ln>
          </p:spPr>
          <p:txBody>
            <a:bodyPr rtlCol="0" anchor="ctr"/>
            <a:lstStyle/>
            <a:p>
              <a:endParaRPr lang="en-US" sz="900"/>
            </a:p>
          </p:txBody>
        </p:sp>
        <p:sp>
          <p:nvSpPr>
            <p:cNvPr id="62" name="Freeform 61">
              <a:extLst>
                <a:ext uri="{FF2B5EF4-FFF2-40B4-BE49-F238E27FC236}">
                  <a16:creationId xmlns:a16="http://schemas.microsoft.com/office/drawing/2014/main" id="{6610D5B2-CFD3-3243-BED1-3EEA73627881}"/>
                </a:ext>
              </a:extLst>
            </p:cNvPr>
            <p:cNvSpPr/>
            <p:nvPr/>
          </p:nvSpPr>
          <p:spPr>
            <a:xfrm>
              <a:off x="-776712" y="14515397"/>
              <a:ext cx="622318" cy="1017012"/>
            </a:xfrm>
            <a:custGeom>
              <a:avLst/>
              <a:gdLst>
                <a:gd name="connsiteX0" fmla="*/ 328399 w 539365"/>
                <a:gd name="connsiteY0" fmla="*/ -284 h 881448"/>
                <a:gd name="connsiteX1" fmla="*/ 46930 w 539365"/>
                <a:gd name="connsiteY1" fmla="*/ 387425 h 881448"/>
                <a:gd name="connsiteX2" fmla="*/ 4469 w 539365"/>
                <a:gd name="connsiteY2" fmla="*/ 865917 h 881448"/>
                <a:gd name="connsiteX3" fmla="*/ 260769 w 539365"/>
                <a:gd name="connsiteY3" fmla="*/ 574971 h 881448"/>
                <a:gd name="connsiteX4" fmla="*/ 235306 w 539365"/>
                <a:gd name="connsiteY4" fmla="*/ 741371 h 881448"/>
                <a:gd name="connsiteX5" fmla="*/ 428060 w 539365"/>
                <a:gd name="connsiteY5" fmla="*/ 595534 h 881448"/>
                <a:gd name="connsiteX6" fmla="*/ 529105 w 539365"/>
                <a:gd name="connsiteY6" fmla="*/ 172606 h 881448"/>
                <a:gd name="connsiteX7" fmla="*/ 328399 w 539365"/>
                <a:gd name="connsiteY7" fmla="*/ -284 h 88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365" h="881448">
                  <a:moveTo>
                    <a:pt x="328399" y="-284"/>
                  </a:moveTo>
                  <a:cubicBezTo>
                    <a:pt x="328399" y="-284"/>
                    <a:pt x="70203" y="303276"/>
                    <a:pt x="46930" y="387425"/>
                  </a:cubicBezTo>
                  <a:cubicBezTo>
                    <a:pt x="23657" y="471572"/>
                    <a:pt x="-17637" y="774841"/>
                    <a:pt x="4469" y="865917"/>
                  </a:cubicBezTo>
                  <a:cubicBezTo>
                    <a:pt x="26574" y="956992"/>
                    <a:pt x="198317" y="611867"/>
                    <a:pt x="260769" y="574971"/>
                  </a:cubicBezTo>
                  <a:cubicBezTo>
                    <a:pt x="323220" y="538074"/>
                    <a:pt x="213930" y="712277"/>
                    <a:pt x="235306" y="741371"/>
                  </a:cubicBezTo>
                  <a:cubicBezTo>
                    <a:pt x="256683" y="770466"/>
                    <a:pt x="379908" y="639723"/>
                    <a:pt x="428060" y="595534"/>
                  </a:cubicBezTo>
                  <a:cubicBezTo>
                    <a:pt x="476211" y="551346"/>
                    <a:pt x="471324" y="313193"/>
                    <a:pt x="529105" y="172606"/>
                  </a:cubicBezTo>
                  <a:cubicBezTo>
                    <a:pt x="586888" y="32019"/>
                    <a:pt x="328399" y="-284"/>
                    <a:pt x="328399" y="-284"/>
                  </a:cubicBezTo>
                  <a:close/>
                </a:path>
              </a:pathLst>
            </a:custGeom>
            <a:solidFill>
              <a:srgbClr val="FBD1B7"/>
            </a:solidFill>
            <a:ln w="7292" cap="flat">
              <a:noFill/>
              <a:prstDash val="solid"/>
              <a:miter/>
            </a:ln>
          </p:spPr>
          <p:txBody>
            <a:bodyPr rtlCol="0" anchor="ctr"/>
            <a:lstStyle/>
            <a:p>
              <a:endParaRPr lang="en-US" sz="900"/>
            </a:p>
          </p:txBody>
        </p:sp>
        <p:sp>
          <p:nvSpPr>
            <p:cNvPr id="63" name="Freeform 62">
              <a:extLst>
                <a:ext uri="{FF2B5EF4-FFF2-40B4-BE49-F238E27FC236}">
                  <a16:creationId xmlns:a16="http://schemas.microsoft.com/office/drawing/2014/main" id="{2474B7AA-8B01-2248-BFA6-F35B2534A886}"/>
                </a:ext>
              </a:extLst>
            </p:cNvPr>
            <p:cNvSpPr/>
            <p:nvPr/>
          </p:nvSpPr>
          <p:spPr>
            <a:xfrm>
              <a:off x="-681458" y="21865789"/>
              <a:ext cx="1156644" cy="1321649"/>
            </a:xfrm>
            <a:custGeom>
              <a:avLst/>
              <a:gdLst>
                <a:gd name="connsiteX0" fmla="*/ 185069 w 1002468"/>
                <a:gd name="connsiteY0" fmla="*/ 96989 h 1145478"/>
                <a:gd name="connsiteX1" fmla="*/ 3843 w 1002468"/>
                <a:gd name="connsiteY1" fmla="*/ 448165 h 1145478"/>
                <a:gd name="connsiteX2" fmla="*/ 278382 w 1002468"/>
                <a:gd name="connsiteY2" fmla="*/ 869635 h 1145478"/>
                <a:gd name="connsiteX3" fmla="*/ 514472 w 1002468"/>
                <a:gd name="connsiteY3" fmla="*/ 1145195 h 1145478"/>
                <a:gd name="connsiteX4" fmla="*/ 985631 w 1002468"/>
                <a:gd name="connsiteY4" fmla="*/ 1145195 h 1145478"/>
                <a:gd name="connsiteX5" fmla="*/ 882688 w 1002468"/>
                <a:gd name="connsiteY5" fmla="*/ 981858 h 1145478"/>
                <a:gd name="connsiteX6" fmla="*/ 651705 w 1002468"/>
                <a:gd name="connsiteY6" fmla="*/ 540043 h 1145478"/>
                <a:gd name="connsiteX7" fmla="*/ 635289 w 1002468"/>
                <a:gd name="connsiteY7" fmla="*/ 86124 h 1145478"/>
                <a:gd name="connsiteX8" fmla="*/ 261894 w 1002468"/>
                <a:gd name="connsiteY8" fmla="*/ -284 h 114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68" h="1145478">
                  <a:moveTo>
                    <a:pt x="185069" y="96989"/>
                  </a:moveTo>
                  <a:cubicBezTo>
                    <a:pt x="185069" y="96989"/>
                    <a:pt x="-40077" y="302254"/>
                    <a:pt x="3843" y="448165"/>
                  </a:cubicBezTo>
                  <a:cubicBezTo>
                    <a:pt x="47764" y="594075"/>
                    <a:pt x="250950" y="691349"/>
                    <a:pt x="278382" y="869635"/>
                  </a:cubicBezTo>
                  <a:cubicBezTo>
                    <a:pt x="305814" y="1047921"/>
                    <a:pt x="415615" y="1145195"/>
                    <a:pt x="514472" y="1145195"/>
                  </a:cubicBezTo>
                  <a:lnTo>
                    <a:pt x="985631" y="1145195"/>
                  </a:lnTo>
                  <a:cubicBezTo>
                    <a:pt x="985631" y="1145195"/>
                    <a:pt x="1058589" y="1019702"/>
                    <a:pt x="882688" y="981858"/>
                  </a:cubicBezTo>
                  <a:cubicBezTo>
                    <a:pt x="706788" y="944011"/>
                    <a:pt x="640761" y="734516"/>
                    <a:pt x="651705" y="540043"/>
                  </a:cubicBezTo>
                  <a:cubicBezTo>
                    <a:pt x="662649" y="345569"/>
                    <a:pt x="635289" y="86124"/>
                    <a:pt x="635289" y="86124"/>
                  </a:cubicBezTo>
                  <a:lnTo>
                    <a:pt x="261894" y="-284"/>
                  </a:lnTo>
                  <a:close/>
                </a:path>
              </a:pathLst>
            </a:custGeom>
            <a:solidFill>
              <a:schemeClr val="tx2"/>
            </a:solidFill>
            <a:ln w="7292" cap="flat">
              <a:noFill/>
              <a:prstDash val="solid"/>
              <a:miter/>
            </a:ln>
          </p:spPr>
          <p:txBody>
            <a:bodyPr rtlCol="0" anchor="ctr"/>
            <a:lstStyle/>
            <a:p>
              <a:endParaRPr lang="en-US" sz="900"/>
            </a:p>
          </p:txBody>
        </p:sp>
        <p:sp>
          <p:nvSpPr>
            <p:cNvPr id="64" name="Freeform 63">
              <a:extLst>
                <a:ext uri="{FF2B5EF4-FFF2-40B4-BE49-F238E27FC236}">
                  <a16:creationId xmlns:a16="http://schemas.microsoft.com/office/drawing/2014/main" id="{F706AAAA-D9A4-F64F-9C39-CC485E45C809}"/>
                </a:ext>
              </a:extLst>
            </p:cNvPr>
            <p:cNvSpPr/>
            <p:nvPr/>
          </p:nvSpPr>
          <p:spPr>
            <a:xfrm>
              <a:off x="-465468" y="14286891"/>
              <a:ext cx="4393757" cy="7888088"/>
            </a:xfrm>
            <a:custGeom>
              <a:avLst/>
              <a:gdLst>
                <a:gd name="connsiteX0" fmla="*/ 3806249 w 3808086"/>
                <a:gd name="connsiteY0" fmla="*/ 482146 h 6836635"/>
                <a:gd name="connsiteX1" fmla="*/ 1529976 w 3808086"/>
                <a:gd name="connsiteY1" fmla="*/ 5053271 h 6836635"/>
                <a:gd name="connsiteX2" fmla="*/ 492303 w 3808086"/>
                <a:gd name="connsiteY2" fmla="*/ 6836351 h 6836635"/>
                <a:gd name="connsiteX3" fmla="*/ -1838 w 3808086"/>
                <a:gd name="connsiteY3" fmla="*/ 6536437 h 6836635"/>
                <a:gd name="connsiteX4" fmla="*/ 829877 w 3808086"/>
                <a:gd name="connsiteY4" fmla="*/ 3189470 h 6836635"/>
                <a:gd name="connsiteX5" fmla="*/ 1496926 w 3808086"/>
                <a:gd name="connsiteY5" fmla="*/ 1317283 h 6836635"/>
                <a:gd name="connsiteX6" fmla="*/ 1860474 w 3808086"/>
                <a:gd name="connsiteY6" fmla="*/ -284 h 683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8086" h="6836635">
                  <a:moveTo>
                    <a:pt x="3806249" y="482146"/>
                  </a:moveTo>
                  <a:cubicBezTo>
                    <a:pt x="3806249" y="482146"/>
                    <a:pt x="2320544" y="3659285"/>
                    <a:pt x="1529976" y="5053271"/>
                  </a:cubicBezTo>
                  <a:cubicBezTo>
                    <a:pt x="739409" y="6447257"/>
                    <a:pt x="492303" y="6836351"/>
                    <a:pt x="492303" y="6836351"/>
                  </a:cubicBezTo>
                  <a:cubicBezTo>
                    <a:pt x="492303" y="6836351"/>
                    <a:pt x="39310" y="6658065"/>
                    <a:pt x="-1838" y="6536437"/>
                  </a:cubicBezTo>
                  <a:cubicBezTo>
                    <a:pt x="-1838" y="6536437"/>
                    <a:pt x="300497" y="3845227"/>
                    <a:pt x="829877" y="3189470"/>
                  </a:cubicBezTo>
                  <a:cubicBezTo>
                    <a:pt x="1129002" y="2818751"/>
                    <a:pt x="1480438" y="1706304"/>
                    <a:pt x="1496926" y="1317283"/>
                  </a:cubicBezTo>
                  <a:cubicBezTo>
                    <a:pt x="1513415" y="928263"/>
                    <a:pt x="1860474" y="-284"/>
                    <a:pt x="1860474" y="-284"/>
                  </a:cubicBezTo>
                  <a:close/>
                </a:path>
              </a:pathLst>
            </a:custGeom>
            <a:solidFill>
              <a:schemeClr val="accent2"/>
            </a:solidFill>
            <a:ln w="7292" cap="flat">
              <a:noFill/>
              <a:prstDash val="solid"/>
              <a:miter/>
            </a:ln>
          </p:spPr>
          <p:txBody>
            <a:bodyPr rtlCol="0" anchor="ctr"/>
            <a:lstStyle/>
            <a:p>
              <a:endParaRPr lang="en-US" sz="900"/>
            </a:p>
          </p:txBody>
        </p:sp>
        <p:sp>
          <p:nvSpPr>
            <p:cNvPr id="65" name="Freeform 64">
              <a:extLst>
                <a:ext uri="{FF2B5EF4-FFF2-40B4-BE49-F238E27FC236}">
                  <a16:creationId xmlns:a16="http://schemas.microsoft.com/office/drawing/2014/main" id="{D4626FD2-D65A-7346-B287-9FA03F48B581}"/>
                </a:ext>
              </a:extLst>
            </p:cNvPr>
            <p:cNvSpPr/>
            <p:nvPr/>
          </p:nvSpPr>
          <p:spPr>
            <a:xfrm>
              <a:off x="1369411" y="9699184"/>
              <a:ext cx="3515741" cy="5733266"/>
            </a:xfrm>
            <a:custGeom>
              <a:avLst/>
              <a:gdLst>
                <a:gd name="connsiteX0" fmla="*/ 2650268 w 3047106"/>
                <a:gd name="connsiteY0" fmla="*/ 4608250 h 4969043"/>
                <a:gd name="connsiteX1" fmla="*/ 1223220 w 3047106"/>
                <a:gd name="connsiteY1" fmla="*/ 4966353 h 4969043"/>
                <a:gd name="connsiteX2" fmla="*/ 10813 w 3047106"/>
                <a:gd name="connsiteY2" fmla="*/ 4554654 h 4969043"/>
                <a:gd name="connsiteX3" fmla="*/ 44884 w 3047106"/>
                <a:gd name="connsiteY3" fmla="*/ 4265896 h 4969043"/>
                <a:gd name="connsiteX4" fmla="*/ 327012 w 3047106"/>
                <a:gd name="connsiteY4" fmla="*/ 1794975 h 4969043"/>
                <a:gd name="connsiteX5" fmla="*/ 336787 w 3047106"/>
                <a:gd name="connsiteY5" fmla="*/ 1410839 h 4969043"/>
                <a:gd name="connsiteX6" fmla="*/ 1228692 w 3047106"/>
                <a:gd name="connsiteY6" fmla="*/ 123168 h 4969043"/>
                <a:gd name="connsiteX7" fmla="*/ 2528138 w 3047106"/>
                <a:gd name="connsiteY7" fmla="*/ 254422 h 4969043"/>
                <a:gd name="connsiteX8" fmla="*/ 3023883 w 3047106"/>
                <a:gd name="connsiteY8" fmla="*/ 1307440 h 4969043"/>
                <a:gd name="connsiteX9" fmla="*/ 2650268 w 3047106"/>
                <a:gd name="connsiteY9" fmla="*/ 4608250 h 496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7106" h="4969043">
                  <a:moveTo>
                    <a:pt x="2650268" y="4608250"/>
                  </a:moveTo>
                  <a:cubicBezTo>
                    <a:pt x="2650268" y="4608250"/>
                    <a:pt x="2059313" y="5003031"/>
                    <a:pt x="1223220" y="4966353"/>
                  </a:cubicBezTo>
                  <a:cubicBezTo>
                    <a:pt x="856244" y="4950384"/>
                    <a:pt x="128349" y="4846402"/>
                    <a:pt x="10813" y="4554654"/>
                  </a:cubicBezTo>
                  <a:cubicBezTo>
                    <a:pt x="-16765" y="4486183"/>
                    <a:pt x="3518" y="4399265"/>
                    <a:pt x="44884" y="4265896"/>
                  </a:cubicBezTo>
                  <a:cubicBezTo>
                    <a:pt x="152277" y="3919169"/>
                    <a:pt x="402376" y="3258890"/>
                    <a:pt x="327012" y="1794975"/>
                  </a:cubicBezTo>
                  <a:cubicBezTo>
                    <a:pt x="320006" y="1666871"/>
                    <a:pt x="323291" y="1538417"/>
                    <a:pt x="336787" y="1410839"/>
                  </a:cubicBezTo>
                  <a:cubicBezTo>
                    <a:pt x="415581" y="689746"/>
                    <a:pt x="829031" y="262735"/>
                    <a:pt x="1228692" y="123168"/>
                  </a:cubicBezTo>
                  <a:cubicBezTo>
                    <a:pt x="2203258" y="-217289"/>
                    <a:pt x="2528138" y="254422"/>
                    <a:pt x="2528138" y="254422"/>
                  </a:cubicBezTo>
                  <a:cubicBezTo>
                    <a:pt x="2528138" y="254422"/>
                    <a:pt x="2958952" y="595536"/>
                    <a:pt x="3023883" y="1307440"/>
                  </a:cubicBezTo>
                  <a:cubicBezTo>
                    <a:pt x="3153675" y="2731396"/>
                    <a:pt x="2650268" y="4608250"/>
                    <a:pt x="2650268" y="4608250"/>
                  </a:cubicBezTo>
                  <a:close/>
                </a:path>
              </a:pathLst>
            </a:custGeom>
            <a:solidFill>
              <a:schemeClr val="accent1"/>
            </a:solidFill>
            <a:ln w="7292" cap="flat">
              <a:noFill/>
              <a:prstDash val="solid"/>
              <a:miter/>
            </a:ln>
          </p:spPr>
          <p:txBody>
            <a:bodyPr rtlCol="0" anchor="ctr"/>
            <a:lstStyle/>
            <a:p>
              <a:endParaRPr lang="en-US" sz="900"/>
            </a:p>
          </p:txBody>
        </p:sp>
        <p:sp>
          <p:nvSpPr>
            <p:cNvPr id="66" name="Freeform 65">
              <a:extLst>
                <a:ext uri="{FF2B5EF4-FFF2-40B4-BE49-F238E27FC236}">
                  <a16:creationId xmlns:a16="http://schemas.microsoft.com/office/drawing/2014/main" id="{4174B65A-9F0B-634E-8038-58E50EFE50EE}"/>
                </a:ext>
              </a:extLst>
            </p:cNvPr>
            <p:cNvSpPr/>
            <p:nvPr/>
          </p:nvSpPr>
          <p:spPr>
            <a:xfrm>
              <a:off x="3118666" y="8706077"/>
              <a:ext cx="1245582" cy="1282000"/>
            </a:xfrm>
            <a:custGeom>
              <a:avLst/>
              <a:gdLst>
                <a:gd name="connsiteX0" fmla="*/ -1838 w 1079551"/>
                <a:gd name="connsiteY0" fmla="*/ 902157 h 1111114"/>
                <a:gd name="connsiteX1" fmla="*/ 930339 w 1079551"/>
                <a:gd name="connsiteY1" fmla="*/ 1097142 h 1111114"/>
                <a:gd name="connsiteX2" fmla="*/ 979148 w 1079551"/>
                <a:gd name="connsiteY2" fmla="*/ 960200 h 1111114"/>
                <a:gd name="connsiteX3" fmla="*/ 1022192 w 1079551"/>
                <a:gd name="connsiteY3" fmla="*/ 810134 h 1111114"/>
                <a:gd name="connsiteX4" fmla="*/ 1077713 w 1079551"/>
                <a:gd name="connsiteY4" fmla="*/ 565200 h 1111114"/>
                <a:gd name="connsiteX5" fmla="*/ 802445 w 1079551"/>
                <a:gd name="connsiteY5" fmla="*/ 276077 h 1111114"/>
                <a:gd name="connsiteX6" fmla="*/ 541768 w 1079551"/>
                <a:gd name="connsiteY6" fmla="*/ -284 h 1111114"/>
                <a:gd name="connsiteX7" fmla="*/ -1838 w 1079551"/>
                <a:gd name="connsiteY7" fmla="*/ 902157 h 111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51" h="1111114">
                  <a:moveTo>
                    <a:pt x="-1838" y="902157"/>
                  </a:moveTo>
                  <a:cubicBezTo>
                    <a:pt x="-1838" y="902157"/>
                    <a:pt x="445318" y="1173998"/>
                    <a:pt x="930339" y="1097142"/>
                  </a:cubicBezTo>
                  <a:cubicBezTo>
                    <a:pt x="930339" y="1097142"/>
                    <a:pt x="1026278" y="1072714"/>
                    <a:pt x="979148" y="960200"/>
                  </a:cubicBezTo>
                  <a:cubicBezTo>
                    <a:pt x="996220" y="910995"/>
                    <a:pt x="1010593" y="860900"/>
                    <a:pt x="1022192" y="810134"/>
                  </a:cubicBezTo>
                  <a:cubicBezTo>
                    <a:pt x="1064726" y="654817"/>
                    <a:pt x="1077713" y="565200"/>
                    <a:pt x="1077713" y="565200"/>
                  </a:cubicBezTo>
                  <a:lnTo>
                    <a:pt x="802445" y="276077"/>
                  </a:lnTo>
                  <a:lnTo>
                    <a:pt x="541768" y="-284"/>
                  </a:lnTo>
                  <a:cubicBezTo>
                    <a:pt x="469758" y="660213"/>
                    <a:pt x="-1838" y="902157"/>
                    <a:pt x="-1838" y="902157"/>
                  </a:cubicBezTo>
                  <a:close/>
                </a:path>
              </a:pathLst>
            </a:custGeom>
            <a:solidFill>
              <a:srgbClr val="FBD1B7"/>
            </a:solidFill>
            <a:ln w="7292" cap="flat">
              <a:noFill/>
              <a:prstDash val="solid"/>
              <a:miter/>
            </a:ln>
          </p:spPr>
          <p:txBody>
            <a:bodyPr rtlCol="0" anchor="ctr"/>
            <a:lstStyle/>
            <a:p>
              <a:endParaRPr lang="en-US" sz="900"/>
            </a:p>
          </p:txBody>
        </p:sp>
        <p:sp>
          <p:nvSpPr>
            <p:cNvPr id="67" name="Freeform 66">
              <a:extLst>
                <a:ext uri="{FF2B5EF4-FFF2-40B4-BE49-F238E27FC236}">
                  <a16:creationId xmlns:a16="http://schemas.microsoft.com/office/drawing/2014/main" id="{ACB27F5B-D45E-7647-94B6-FC73BF7AE4D2}"/>
                </a:ext>
              </a:extLst>
            </p:cNvPr>
            <p:cNvSpPr/>
            <p:nvPr/>
          </p:nvSpPr>
          <p:spPr>
            <a:xfrm>
              <a:off x="3591017" y="7733016"/>
              <a:ext cx="1349738" cy="1619724"/>
            </a:xfrm>
            <a:custGeom>
              <a:avLst/>
              <a:gdLst>
                <a:gd name="connsiteX0" fmla="*/ 977154 w 1169823"/>
                <a:gd name="connsiteY0" fmla="*/ 1394627 h 1403821"/>
                <a:gd name="connsiteX1" fmla="*/ 63579 w 1169823"/>
                <a:gd name="connsiteY1" fmla="*/ 976949 h 1403821"/>
                <a:gd name="connsiteX2" fmla="*/ 395609 w 1169823"/>
                <a:gd name="connsiteY2" fmla="*/ 23100 h 1403821"/>
                <a:gd name="connsiteX3" fmla="*/ 1130292 w 1169823"/>
                <a:gd name="connsiteY3" fmla="*/ 291586 h 1403821"/>
                <a:gd name="connsiteX4" fmla="*/ 977154 w 1169823"/>
                <a:gd name="connsiteY4" fmla="*/ 1394627 h 140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23" h="1403821">
                  <a:moveTo>
                    <a:pt x="977154" y="1394627"/>
                  </a:moveTo>
                  <a:cubicBezTo>
                    <a:pt x="977154" y="1394627"/>
                    <a:pt x="123552" y="1501234"/>
                    <a:pt x="63579" y="976949"/>
                  </a:cubicBezTo>
                  <a:cubicBezTo>
                    <a:pt x="3609" y="452664"/>
                    <a:pt x="-146829" y="113373"/>
                    <a:pt x="395609" y="23100"/>
                  </a:cubicBezTo>
                  <a:cubicBezTo>
                    <a:pt x="938048" y="-67174"/>
                    <a:pt x="1066817" y="121321"/>
                    <a:pt x="1130292" y="291586"/>
                  </a:cubicBezTo>
                  <a:cubicBezTo>
                    <a:pt x="1193764" y="461851"/>
                    <a:pt x="1197631" y="1353355"/>
                    <a:pt x="977154" y="1394627"/>
                  </a:cubicBezTo>
                  <a:close/>
                </a:path>
              </a:pathLst>
            </a:custGeom>
            <a:solidFill>
              <a:srgbClr val="FBD1B7"/>
            </a:solidFill>
            <a:ln w="7292" cap="flat">
              <a:noFill/>
              <a:prstDash val="solid"/>
              <a:miter/>
            </a:ln>
          </p:spPr>
          <p:txBody>
            <a:bodyPr rtlCol="0" anchor="ctr"/>
            <a:lstStyle/>
            <a:p>
              <a:endParaRPr lang="en-US" sz="900"/>
            </a:p>
          </p:txBody>
        </p:sp>
        <p:sp>
          <p:nvSpPr>
            <p:cNvPr id="69" name="Freeform 68">
              <a:extLst>
                <a:ext uri="{FF2B5EF4-FFF2-40B4-BE49-F238E27FC236}">
                  <a16:creationId xmlns:a16="http://schemas.microsoft.com/office/drawing/2014/main" id="{67F55D23-7BF5-964B-8603-0A2FBAF0A781}"/>
                </a:ext>
              </a:extLst>
            </p:cNvPr>
            <p:cNvSpPr/>
            <p:nvPr/>
          </p:nvSpPr>
          <p:spPr>
            <a:xfrm>
              <a:off x="3281634" y="7358554"/>
              <a:ext cx="2003124" cy="1524034"/>
            </a:xfrm>
            <a:custGeom>
              <a:avLst/>
              <a:gdLst>
                <a:gd name="connsiteX0" fmla="*/ 62511 w 1736115"/>
                <a:gd name="connsiteY0" fmla="*/ 262480 h 1320886"/>
                <a:gd name="connsiteX1" fmla="*/ -1838 w 1736115"/>
                <a:gd name="connsiteY1" fmla="*/ 241916 h 1320886"/>
                <a:gd name="connsiteX2" fmla="*/ 72870 w 1736115"/>
                <a:gd name="connsiteY2" fmla="*/ 223905 h 1320886"/>
                <a:gd name="connsiteX3" fmla="*/ 211489 w 1736115"/>
                <a:gd name="connsiteY3" fmla="*/ 53057 h 1320886"/>
                <a:gd name="connsiteX4" fmla="*/ 150717 w 1736115"/>
                <a:gd name="connsiteY4" fmla="*/ 136403 h 1320886"/>
                <a:gd name="connsiteX5" fmla="*/ 1150671 w 1736115"/>
                <a:gd name="connsiteY5" fmla="*/ 30963 h 1320886"/>
                <a:gd name="connsiteX6" fmla="*/ 1588415 w 1736115"/>
                <a:gd name="connsiteY6" fmla="*/ 729742 h 1320886"/>
                <a:gd name="connsiteX7" fmla="*/ 995273 w 1736115"/>
                <a:gd name="connsiteY7" fmla="*/ 609718 h 1320886"/>
                <a:gd name="connsiteX8" fmla="*/ 665723 w 1736115"/>
                <a:gd name="connsiteY8" fmla="*/ 953603 h 1320886"/>
                <a:gd name="connsiteX9" fmla="*/ 531116 w 1736115"/>
                <a:gd name="connsiteY9" fmla="*/ 874121 h 1320886"/>
                <a:gd name="connsiteX10" fmla="*/ 446485 w 1736115"/>
                <a:gd name="connsiteY10" fmla="*/ 1087627 h 1320886"/>
                <a:gd name="connsiteX11" fmla="*/ 334570 w 1736115"/>
                <a:gd name="connsiteY11" fmla="*/ 1320602 h 1320886"/>
                <a:gd name="connsiteX12" fmla="*/ 208426 w 1736115"/>
                <a:gd name="connsiteY12" fmla="*/ 1173890 h 1320886"/>
                <a:gd name="connsiteX13" fmla="*/ 45365 w 1736115"/>
                <a:gd name="connsiteY13" fmla="*/ 296095 h 1320886"/>
                <a:gd name="connsiteX14" fmla="*/ 62511 w 1736115"/>
                <a:gd name="connsiteY14" fmla="*/ 262480 h 132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6115" h="1320886">
                  <a:moveTo>
                    <a:pt x="62511" y="262480"/>
                  </a:moveTo>
                  <a:cubicBezTo>
                    <a:pt x="55215" y="253365"/>
                    <a:pt x="37633" y="245562"/>
                    <a:pt x="-1838" y="241916"/>
                  </a:cubicBezTo>
                  <a:cubicBezTo>
                    <a:pt x="21218" y="229958"/>
                    <a:pt x="46899" y="223774"/>
                    <a:pt x="72870" y="223905"/>
                  </a:cubicBezTo>
                  <a:cubicBezTo>
                    <a:pt x="83158" y="169289"/>
                    <a:pt x="116062" y="73110"/>
                    <a:pt x="211489" y="53057"/>
                  </a:cubicBezTo>
                  <a:cubicBezTo>
                    <a:pt x="211489" y="53057"/>
                    <a:pt x="159618" y="78214"/>
                    <a:pt x="150717" y="136403"/>
                  </a:cubicBezTo>
                  <a:cubicBezTo>
                    <a:pt x="264603" y="28046"/>
                    <a:pt x="502445" y="-44946"/>
                    <a:pt x="1150671" y="30963"/>
                  </a:cubicBezTo>
                  <a:cubicBezTo>
                    <a:pt x="2005003" y="130934"/>
                    <a:pt x="1701864" y="668564"/>
                    <a:pt x="1588415" y="729742"/>
                  </a:cubicBezTo>
                  <a:cubicBezTo>
                    <a:pt x="1474968" y="790921"/>
                    <a:pt x="1202617" y="601114"/>
                    <a:pt x="995273" y="609718"/>
                  </a:cubicBezTo>
                  <a:cubicBezTo>
                    <a:pt x="787926" y="618322"/>
                    <a:pt x="737367" y="915320"/>
                    <a:pt x="665723" y="953603"/>
                  </a:cubicBezTo>
                  <a:cubicBezTo>
                    <a:pt x="594080" y="991885"/>
                    <a:pt x="624356" y="920570"/>
                    <a:pt x="531116" y="874121"/>
                  </a:cubicBezTo>
                  <a:cubicBezTo>
                    <a:pt x="437877" y="827672"/>
                    <a:pt x="422920" y="984447"/>
                    <a:pt x="446485" y="1087627"/>
                  </a:cubicBezTo>
                  <a:cubicBezTo>
                    <a:pt x="470052" y="1190807"/>
                    <a:pt x="334570" y="1320602"/>
                    <a:pt x="334570" y="1320602"/>
                  </a:cubicBezTo>
                  <a:lnTo>
                    <a:pt x="208426" y="1173890"/>
                  </a:lnTo>
                  <a:cubicBezTo>
                    <a:pt x="82063" y="1027104"/>
                    <a:pt x="-19347" y="421880"/>
                    <a:pt x="45365" y="296095"/>
                  </a:cubicBezTo>
                  <a:cubicBezTo>
                    <a:pt x="50764" y="285011"/>
                    <a:pt x="56455" y="273782"/>
                    <a:pt x="62511" y="262480"/>
                  </a:cubicBezTo>
                  <a:close/>
                </a:path>
              </a:pathLst>
            </a:custGeom>
            <a:solidFill>
              <a:schemeClr val="tx2"/>
            </a:solidFill>
            <a:ln w="7292" cap="flat">
              <a:noFill/>
              <a:prstDash val="solid"/>
              <a:miter/>
            </a:ln>
          </p:spPr>
          <p:txBody>
            <a:bodyPr rtlCol="0" anchor="ctr"/>
            <a:lstStyle/>
            <a:p>
              <a:endParaRPr lang="en-US" sz="900"/>
            </a:p>
          </p:txBody>
        </p:sp>
        <p:sp>
          <p:nvSpPr>
            <p:cNvPr id="75" name="Freeform 74">
              <a:extLst>
                <a:ext uri="{FF2B5EF4-FFF2-40B4-BE49-F238E27FC236}">
                  <a16:creationId xmlns:a16="http://schemas.microsoft.com/office/drawing/2014/main" id="{C065537D-2CE4-CF4F-9C7C-C7579F1863C6}"/>
                </a:ext>
              </a:extLst>
            </p:cNvPr>
            <p:cNvSpPr/>
            <p:nvPr/>
          </p:nvSpPr>
          <p:spPr>
            <a:xfrm>
              <a:off x="4680085" y="8261515"/>
              <a:ext cx="1683392" cy="380535"/>
            </a:xfrm>
            <a:custGeom>
              <a:avLst/>
              <a:gdLst>
                <a:gd name="connsiteX0" fmla="*/ 1459003 w 1459002"/>
                <a:gd name="connsiteY0" fmla="*/ 316904 h 329811"/>
                <a:gd name="connsiteX1" fmla="*/ 9850 w 1459002"/>
                <a:gd name="connsiteY1" fmla="*/ 329811 h 329811"/>
                <a:gd name="connsiteX2" fmla="*/ 0 w 1459002"/>
                <a:gd name="connsiteY2" fmla="*/ 111930 h 329811"/>
                <a:gd name="connsiteX3" fmla="*/ 1444631 w 1459002"/>
                <a:gd name="connsiteY3" fmla="*/ 0 h 329811"/>
                <a:gd name="connsiteX4" fmla="*/ 1459003 w 1459002"/>
                <a:gd name="connsiteY4" fmla="*/ 316904 h 32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002" h="329811">
                  <a:moveTo>
                    <a:pt x="1459003" y="316904"/>
                  </a:moveTo>
                  <a:lnTo>
                    <a:pt x="9850" y="329811"/>
                  </a:lnTo>
                  <a:lnTo>
                    <a:pt x="0" y="111930"/>
                  </a:lnTo>
                  <a:lnTo>
                    <a:pt x="1444631" y="0"/>
                  </a:lnTo>
                  <a:lnTo>
                    <a:pt x="1459003" y="316904"/>
                  </a:lnTo>
                  <a:close/>
                </a:path>
              </a:pathLst>
            </a:custGeom>
            <a:solidFill>
              <a:schemeClr val="accent2"/>
            </a:solidFill>
            <a:ln w="7292" cap="flat">
              <a:noFill/>
              <a:prstDash val="solid"/>
              <a:miter/>
            </a:ln>
          </p:spPr>
          <p:txBody>
            <a:bodyPr rtlCol="0" anchor="ctr"/>
            <a:lstStyle/>
            <a:p>
              <a:endParaRPr lang="en-US" sz="900"/>
            </a:p>
          </p:txBody>
        </p:sp>
        <p:sp>
          <p:nvSpPr>
            <p:cNvPr id="76" name="Freeform 75">
              <a:extLst>
                <a:ext uri="{FF2B5EF4-FFF2-40B4-BE49-F238E27FC236}">
                  <a16:creationId xmlns:a16="http://schemas.microsoft.com/office/drawing/2014/main" id="{894B84C7-B27B-7241-B5D7-CDB3F7FB75C0}"/>
                </a:ext>
              </a:extLst>
            </p:cNvPr>
            <p:cNvSpPr/>
            <p:nvPr/>
          </p:nvSpPr>
          <p:spPr>
            <a:xfrm>
              <a:off x="5784417" y="8097793"/>
              <a:ext cx="1841227" cy="597683"/>
            </a:xfrm>
            <a:custGeom>
              <a:avLst/>
              <a:gdLst>
                <a:gd name="connsiteX0" fmla="*/ 1595798 w 1595798"/>
                <a:gd name="connsiteY0" fmla="*/ 495191 h 518014"/>
                <a:gd name="connsiteX1" fmla="*/ 18021 w 1595798"/>
                <a:gd name="connsiteY1" fmla="*/ 518014 h 518014"/>
                <a:gd name="connsiteX2" fmla="*/ 0 w 1595798"/>
                <a:gd name="connsiteY2" fmla="*/ 121847 h 518014"/>
                <a:gd name="connsiteX3" fmla="*/ 1573255 w 1595798"/>
                <a:gd name="connsiteY3" fmla="*/ 0 h 518014"/>
                <a:gd name="connsiteX4" fmla="*/ 1595798 w 1595798"/>
                <a:gd name="connsiteY4" fmla="*/ 495191 h 51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798" h="518014">
                  <a:moveTo>
                    <a:pt x="1595798" y="495191"/>
                  </a:moveTo>
                  <a:lnTo>
                    <a:pt x="18021" y="518014"/>
                  </a:lnTo>
                  <a:lnTo>
                    <a:pt x="0" y="121847"/>
                  </a:lnTo>
                  <a:lnTo>
                    <a:pt x="1573255" y="0"/>
                  </a:lnTo>
                  <a:lnTo>
                    <a:pt x="1595798" y="495191"/>
                  </a:lnTo>
                  <a:close/>
                </a:path>
              </a:pathLst>
            </a:custGeom>
            <a:solidFill>
              <a:schemeClr val="accent2"/>
            </a:solidFill>
            <a:ln w="7292" cap="flat">
              <a:noFill/>
              <a:prstDash val="solid"/>
              <a:miter/>
            </a:ln>
          </p:spPr>
          <p:txBody>
            <a:bodyPr rtlCol="0" anchor="ctr"/>
            <a:lstStyle/>
            <a:p>
              <a:endParaRPr lang="en-US" sz="900"/>
            </a:p>
          </p:txBody>
        </p:sp>
        <p:sp>
          <p:nvSpPr>
            <p:cNvPr id="77" name="Freeform 76">
              <a:extLst>
                <a:ext uri="{FF2B5EF4-FFF2-40B4-BE49-F238E27FC236}">
                  <a16:creationId xmlns:a16="http://schemas.microsoft.com/office/drawing/2014/main" id="{F65F1F3F-1C24-464E-BF5B-B5CE5090EA58}"/>
                </a:ext>
              </a:extLst>
            </p:cNvPr>
            <p:cNvSpPr/>
            <p:nvPr/>
          </p:nvSpPr>
          <p:spPr>
            <a:xfrm>
              <a:off x="7289942" y="7950812"/>
              <a:ext cx="1563186" cy="756106"/>
            </a:xfrm>
            <a:custGeom>
              <a:avLst/>
              <a:gdLst>
                <a:gd name="connsiteX0" fmla="*/ 1354820 w 1354819"/>
                <a:gd name="connsiteY0" fmla="*/ 653643 h 655320"/>
                <a:gd name="connsiteX1" fmla="*/ 24295 w 1354819"/>
                <a:gd name="connsiteY1" fmla="*/ 655320 h 655320"/>
                <a:gd name="connsiteX2" fmla="*/ 0 w 1354819"/>
                <a:gd name="connsiteY2" fmla="*/ 120535 h 655320"/>
                <a:gd name="connsiteX3" fmla="*/ 1325053 w 1354819"/>
                <a:gd name="connsiteY3" fmla="*/ 0 h 655320"/>
                <a:gd name="connsiteX4" fmla="*/ 1354820 w 1354819"/>
                <a:gd name="connsiteY4" fmla="*/ 653643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19" h="655320">
                  <a:moveTo>
                    <a:pt x="1354820" y="653643"/>
                  </a:moveTo>
                  <a:lnTo>
                    <a:pt x="24295" y="655320"/>
                  </a:lnTo>
                  <a:lnTo>
                    <a:pt x="0" y="120535"/>
                  </a:lnTo>
                  <a:lnTo>
                    <a:pt x="1325053" y="0"/>
                  </a:lnTo>
                  <a:lnTo>
                    <a:pt x="1354820" y="653643"/>
                  </a:lnTo>
                  <a:close/>
                </a:path>
              </a:pathLst>
            </a:custGeom>
            <a:solidFill>
              <a:schemeClr val="accent2"/>
            </a:solidFill>
            <a:ln w="7292" cap="flat">
              <a:noFill/>
              <a:prstDash val="solid"/>
              <a:miter/>
            </a:ln>
          </p:spPr>
          <p:txBody>
            <a:bodyPr rtlCol="0" anchor="ctr"/>
            <a:lstStyle/>
            <a:p>
              <a:endParaRPr lang="en-US" sz="900"/>
            </a:p>
          </p:txBody>
        </p:sp>
        <p:sp>
          <p:nvSpPr>
            <p:cNvPr id="78" name="Freeform 77">
              <a:extLst>
                <a:ext uri="{FF2B5EF4-FFF2-40B4-BE49-F238E27FC236}">
                  <a16:creationId xmlns:a16="http://schemas.microsoft.com/office/drawing/2014/main" id="{83023D61-B876-084C-9FB6-DEF60EC973C3}"/>
                </a:ext>
              </a:extLst>
            </p:cNvPr>
            <p:cNvSpPr/>
            <p:nvPr/>
          </p:nvSpPr>
          <p:spPr>
            <a:xfrm>
              <a:off x="8749250" y="7845051"/>
              <a:ext cx="207672" cy="964263"/>
            </a:xfrm>
            <a:custGeom>
              <a:avLst/>
              <a:gdLst>
                <a:gd name="connsiteX0" fmla="*/ 107162 w 179990"/>
                <a:gd name="connsiteY0" fmla="*/ 835368 h 835730"/>
                <a:gd name="connsiteX1" fmla="*/ 107162 w 179990"/>
                <a:gd name="connsiteY1" fmla="*/ 835368 h 835730"/>
                <a:gd name="connsiteX2" fmla="*/ 178078 w 179990"/>
                <a:gd name="connsiteY2" fmla="*/ 757709 h 835730"/>
                <a:gd name="connsiteX3" fmla="*/ 146852 w 179990"/>
                <a:gd name="connsiteY3" fmla="*/ 70670 h 835730"/>
                <a:gd name="connsiteX4" fmla="*/ 69151 w 179990"/>
                <a:gd name="connsiteY4" fmla="*/ -207 h 835730"/>
                <a:gd name="connsiteX5" fmla="*/ 69151 w 179990"/>
                <a:gd name="connsiteY5" fmla="*/ -207 h 835730"/>
                <a:gd name="connsiteX6" fmla="*/ -1763 w 179990"/>
                <a:gd name="connsiteY6" fmla="*/ 77451 h 835730"/>
                <a:gd name="connsiteX7" fmla="*/ 29463 w 179990"/>
                <a:gd name="connsiteY7" fmla="*/ 764126 h 835730"/>
                <a:gd name="connsiteX8" fmla="*/ 106871 w 179990"/>
                <a:gd name="connsiteY8" fmla="*/ 835382 h 835730"/>
                <a:gd name="connsiteX9" fmla="*/ 107162 w 179990"/>
                <a:gd name="connsiteY9" fmla="*/ 835368 h 83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990" h="835730">
                  <a:moveTo>
                    <a:pt x="107162" y="835368"/>
                  </a:moveTo>
                  <a:lnTo>
                    <a:pt x="107162" y="835368"/>
                  </a:lnTo>
                  <a:cubicBezTo>
                    <a:pt x="148165" y="833479"/>
                    <a:pt x="179902" y="798719"/>
                    <a:pt x="178078" y="757709"/>
                  </a:cubicBezTo>
                  <a:lnTo>
                    <a:pt x="146852" y="70670"/>
                  </a:lnTo>
                  <a:cubicBezTo>
                    <a:pt x="144955" y="29660"/>
                    <a:pt x="110154" y="-2059"/>
                    <a:pt x="69151" y="-207"/>
                  </a:cubicBezTo>
                  <a:lnTo>
                    <a:pt x="69151" y="-207"/>
                  </a:lnTo>
                  <a:cubicBezTo>
                    <a:pt x="28150" y="1681"/>
                    <a:pt x="-3587" y="36442"/>
                    <a:pt x="-1763" y="77451"/>
                  </a:cubicBezTo>
                  <a:lnTo>
                    <a:pt x="29463" y="764126"/>
                  </a:lnTo>
                  <a:cubicBezTo>
                    <a:pt x="31141" y="805172"/>
                    <a:pt x="65795" y="837067"/>
                    <a:pt x="106871" y="835382"/>
                  </a:cubicBezTo>
                  <a:cubicBezTo>
                    <a:pt x="106944" y="835375"/>
                    <a:pt x="107089" y="835375"/>
                    <a:pt x="107162" y="835368"/>
                  </a:cubicBezTo>
                  <a:close/>
                </a:path>
              </a:pathLst>
            </a:custGeom>
            <a:solidFill>
              <a:schemeClr val="accent2">
                <a:lumMod val="50000"/>
              </a:schemeClr>
            </a:solidFill>
            <a:ln w="7292" cap="flat">
              <a:noFill/>
              <a:prstDash val="solid"/>
              <a:miter/>
            </a:ln>
          </p:spPr>
          <p:txBody>
            <a:bodyPr rtlCol="0" anchor="ctr"/>
            <a:lstStyle/>
            <a:p>
              <a:endParaRPr lang="en-US" sz="900"/>
            </a:p>
          </p:txBody>
        </p:sp>
        <p:sp>
          <p:nvSpPr>
            <p:cNvPr id="79" name="Freeform 78">
              <a:extLst>
                <a:ext uri="{FF2B5EF4-FFF2-40B4-BE49-F238E27FC236}">
                  <a16:creationId xmlns:a16="http://schemas.microsoft.com/office/drawing/2014/main" id="{5BE0ACFC-35BA-D541-AE5F-9B945F160C58}"/>
                </a:ext>
              </a:extLst>
            </p:cNvPr>
            <p:cNvSpPr/>
            <p:nvPr/>
          </p:nvSpPr>
          <p:spPr>
            <a:xfrm>
              <a:off x="4596835" y="8337582"/>
              <a:ext cx="161954" cy="358225"/>
            </a:xfrm>
            <a:custGeom>
              <a:avLst/>
              <a:gdLst>
                <a:gd name="connsiteX0" fmla="*/ 75350 w 140366"/>
                <a:gd name="connsiteY0" fmla="*/ 310123 h 310475"/>
                <a:gd name="connsiteX1" fmla="*/ 75350 w 140366"/>
                <a:gd name="connsiteY1" fmla="*/ 310123 h 310475"/>
                <a:gd name="connsiteX2" fmla="*/ 6332 w 140366"/>
                <a:gd name="connsiteY2" fmla="*/ 247121 h 310475"/>
                <a:gd name="connsiteX3" fmla="*/ -1767 w 140366"/>
                <a:gd name="connsiteY3" fmla="*/ 68835 h 310475"/>
                <a:gd name="connsiteX4" fmla="*/ 61269 w 140366"/>
                <a:gd name="connsiteY4" fmla="*/ -219 h 310475"/>
                <a:gd name="connsiteX5" fmla="*/ 61269 w 140366"/>
                <a:gd name="connsiteY5" fmla="*/ -219 h 310475"/>
                <a:gd name="connsiteX6" fmla="*/ 130360 w 140366"/>
                <a:gd name="connsiteY6" fmla="*/ 62855 h 310475"/>
                <a:gd name="connsiteX7" fmla="*/ 138457 w 140366"/>
                <a:gd name="connsiteY7" fmla="*/ 241142 h 310475"/>
                <a:gd name="connsiteX8" fmla="*/ 75423 w 140366"/>
                <a:gd name="connsiteY8" fmla="*/ 310123 h 310475"/>
                <a:gd name="connsiteX9" fmla="*/ 75350 w 140366"/>
                <a:gd name="connsiteY9" fmla="*/ 310123 h 31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366" h="310475">
                  <a:moveTo>
                    <a:pt x="75350" y="310123"/>
                  </a:moveTo>
                  <a:lnTo>
                    <a:pt x="75350" y="310123"/>
                  </a:lnTo>
                  <a:cubicBezTo>
                    <a:pt x="38871" y="311771"/>
                    <a:pt x="8010" y="283566"/>
                    <a:pt x="6332" y="247121"/>
                  </a:cubicBezTo>
                  <a:lnTo>
                    <a:pt x="-1767" y="68835"/>
                  </a:lnTo>
                  <a:cubicBezTo>
                    <a:pt x="-3445" y="32375"/>
                    <a:pt x="24791" y="1472"/>
                    <a:pt x="61269" y="-219"/>
                  </a:cubicBezTo>
                  <a:lnTo>
                    <a:pt x="61269" y="-219"/>
                  </a:lnTo>
                  <a:cubicBezTo>
                    <a:pt x="97748" y="-1823"/>
                    <a:pt x="128682" y="26389"/>
                    <a:pt x="130360" y="62855"/>
                  </a:cubicBezTo>
                  <a:lnTo>
                    <a:pt x="138457" y="241142"/>
                  </a:lnTo>
                  <a:cubicBezTo>
                    <a:pt x="140135" y="277594"/>
                    <a:pt x="111901" y="308475"/>
                    <a:pt x="75423" y="310123"/>
                  </a:cubicBezTo>
                  <a:cubicBezTo>
                    <a:pt x="75423" y="310123"/>
                    <a:pt x="75350" y="310123"/>
                    <a:pt x="75350" y="310123"/>
                  </a:cubicBezTo>
                  <a:close/>
                </a:path>
              </a:pathLst>
            </a:custGeom>
            <a:solidFill>
              <a:schemeClr val="accent2">
                <a:lumMod val="50000"/>
              </a:schemeClr>
            </a:solidFill>
            <a:ln w="7292" cap="flat">
              <a:noFill/>
              <a:prstDash val="solid"/>
              <a:miter/>
            </a:ln>
          </p:spPr>
          <p:txBody>
            <a:bodyPr rtlCol="0" anchor="ctr"/>
            <a:lstStyle/>
            <a:p>
              <a:endParaRPr lang="en-US" sz="900"/>
            </a:p>
          </p:txBody>
        </p:sp>
        <p:sp>
          <p:nvSpPr>
            <p:cNvPr id="80" name="Freeform 79">
              <a:extLst>
                <a:ext uri="{FF2B5EF4-FFF2-40B4-BE49-F238E27FC236}">
                  <a16:creationId xmlns:a16="http://schemas.microsoft.com/office/drawing/2014/main" id="{2E4682E3-B7B6-2649-823B-323D68CDF498}"/>
                </a:ext>
              </a:extLst>
            </p:cNvPr>
            <p:cNvSpPr/>
            <p:nvPr/>
          </p:nvSpPr>
          <p:spPr>
            <a:xfrm>
              <a:off x="-515134" y="9747310"/>
              <a:ext cx="4118564" cy="4963119"/>
            </a:xfrm>
            <a:custGeom>
              <a:avLst/>
              <a:gdLst>
                <a:gd name="connsiteX0" fmla="*/ 3147590 w 3569575"/>
                <a:gd name="connsiteY0" fmla="*/ -284 h 4301554"/>
                <a:gd name="connsiteX1" fmla="*/ 1896223 w 3569575"/>
                <a:gd name="connsiteY1" fmla="*/ 664369 h 4301554"/>
                <a:gd name="connsiteX2" fmla="*/ 614141 w 3569575"/>
                <a:gd name="connsiteY2" fmla="*/ 2184140 h 4301554"/>
                <a:gd name="connsiteX3" fmla="*/ -1838 w 3569575"/>
                <a:gd name="connsiteY3" fmla="*/ 4201216 h 4301554"/>
                <a:gd name="connsiteX4" fmla="*/ 152904 w 3569575"/>
                <a:gd name="connsiteY4" fmla="*/ 4290687 h 4301554"/>
                <a:gd name="connsiteX5" fmla="*/ 359228 w 3569575"/>
                <a:gd name="connsiteY5" fmla="*/ 4273332 h 4301554"/>
                <a:gd name="connsiteX6" fmla="*/ 1185033 w 3569575"/>
                <a:gd name="connsiteY6" fmla="*/ 2734311 h 4301554"/>
                <a:gd name="connsiteX7" fmla="*/ 3511500 w 3569575"/>
                <a:gd name="connsiteY7" fmla="*/ 1765003 h 4301554"/>
                <a:gd name="connsiteX8" fmla="*/ 3147590 w 3569575"/>
                <a:gd name="connsiteY8" fmla="*/ -284 h 430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9575" h="4301554">
                  <a:moveTo>
                    <a:pt x="3147590" y="-284"/>
                  </a:moveTo>
                  <a:cubicBezTo>
                    <a:pt x="3147590" y="-284"/>
                    <a:pt x="2325140" y="140959"/>
                    <a:pt x="1896223" y="664369"/>
                  </a:cubicBezTo>
                  <a:cubicBezTo>
                    <a:pt x="1467306" y="1187779"/>
                    <a:pt x="777275" y="1925862"/>
                    <a:pt x="614141" y="2184140"/>
                  </a:cubicBezTo>
                  <a:cubicBezTo>
                    <a:pt x="451008" y="2442418"/>
                    <a:pt x="-1838" y="4201216"/>
                    <a:pt x="-1838" y="4201216"/>
                  </a:cubicBezTo>
                  <a:cubicBezTo>
                    <a:pt x="-1838" y="4201216"/>
                    <a:pt x="28001" y="4257801"/>
                    <a:pt x="152904" y="4290687"/>
                  </a:cubicBezTo>
                  <a:cubicBezTo>
                    <a:pt x="272482" y="4322188"/>
                    <a:pt x="359228" y="4273332"/>
                    <a:pt x="359228" y="4273332"/>
                  </a:cubicBezTo>
                  <a:cubicBezTo>
                    <a:pt x="359228" y="4273332"/>
                    <a:pt x="959230" y="3247002"/>
                    <a:pt x="1185033" y="2734311"/>
                  </a:cubicBezTo>
                  <a:cubicBezTo>
                    <a:pt x="1278857" y="2521243"/>
                    <a:pt x="2901504" y="1677647"/>
                    <a:pt x="3511500" y="1765003"/>
                  </a:cubicBezTo>
                  <a:cubicBezTo>
                    <a:pt x="3751093" y="1799348"/>
                    <a:pt x="3147590" y="-284"/>
                    <a:pt x="3147590" y="-284"/>
                  </a:cubicBezTo>
                  <a:close/>
                </a:path>
              </a:pathLst>
            </a:custGeom>
            <a:solidFill>
              <a:schemeClr val="accent1"/>
            </a:solidFill>
            <a:ln w="7292" cap="flat">
              <a:noFill/>
              <a:prstDash val="solid"/>
              <a:miter/>
            </a:ln>
          </p:spPr>
          <p:txBody>
            <a:bodyPr rtlCol="0" anchor="ctr"/>
            <a:lstStyle/>
            <a:p>
              <a:endParaRPr lang="en-US" sz="900"/>
            </a:p>
          </p:txBody>
        </p:sp>
        <p:sp>
          <p:nvSpPr>
            <p:cNvPr id="82" name="Freeform 81">
              <a:extLst>
                <a:ext uri="{FF2B5EF4-FFF2-40B4-BE49-F238E27FC236}">
                  <a16:creationId xmlns:a16="http://schemas.microsoft.com/office/drawing/2014/main" id="{05B611D3-C136-8C4C-9C67-416D4814F5BC}"/>
                </a:ext>
              </a:extLst>
            </p:cNvPr>
            <p:cNvSpPr/>
            <p:nvPr/>
          </p:nvSpPr>
          <p:spPr>
            <a:xfrm>
              <a:off x="6353546" y="8122596"/>
              <a:ext cx="437710" cy="152008"/>
            </a:xfrm>
            <a:custGeom>
              <a:avLst/>
              <a:gdLst>
                <a:gd name="connsiteX0" fmla="*/ -1838 w 379365"/>
                <a:gd name="connsiteY0" fmla="*/ 57772 h 131746"/>
                <a:gd name="connsiteX1" fmla="*/ 280799 w 379365"/>
                <a:gd name="connsiteY1" fmla="*/ 120191 h 131746"/>
                <a:gd name="connsiteX2" fmla="*/ 377322 w 379365"/>
                <a:gd name="connsiteY2" fmla="*/ 32688 h 131746"/>
                <a:gd name="connsiteX3" fmla="*/ -1838 w 379365"/>
                <a:gd name="connsiteY3" fmla="*/ 57772 h 131746"/>
              </a:gdLst>
              <a:ahLst/>
              <a:cxnLst>
                <a:cxn ang="0">
                  <a:pos x="connsiteX0" y="connsiteY0"/>
                </a:cxn>
                <a:cxn ang="0">
                  <a:pos x="connsiteX1" y="connsiteY1"/>
                </a:cxn>
                <a:cxn ang="0">
                  <a:pos x="connsiteX2" y="connsiteY2"/>
                </a:cxn>
                <a:cxn ang="0">
                  <a:pos x="connsiteX3" y="connsiteY3"/>
                </a:cxn>
              </a:cxnLst>
              <a:rect l="l" t="t" r="r" b="b"/>
              <a:pathLst>
                <a:path w="379365" h="131746">
                  <a:moveTo>
                    <a:pt x="-1838" y="57772"/>
                  </a:moveTo>
                  <a:cubicBezTo>
                    <a:pt x="-1838" y="57772"/>
                    <a:pt x="175011" y="165911"/>
                    <a:pt x="280799" y="120191"/>
                  </a:cubicBezTo>
                  <a:cubicBezTo>
                    <a:pt x="386587" y="74471"/>
                    <a:pt x="377322" y="32688"/>
                    <a:pt x="377322" y="32688"/>
                  </a:cubicBezTo>
                  <a:cubicBezTo>
                    <a:pt x="377322" y="32688"/>
                    <a:pt x="57622" y="-56127"/>
                    <a:pt x="-1838" y="57772"/>
                  </a:cubicBezTo>
                  <a:close/>
                </a:path>
              </a:pathLst>
            </a:custGeom>
            <a:solidFill>
              <a:srgbClr val="FBD1B7"/>
            </a:solidFill>
            <a:ln w="7292" cap="flat">
              <a:noFill/>
              <a:prstDash val="solid"/>
              <a:miter/>
            </a:ln>
          </p:spPr>
          <p:txBody>
            <a:bodyPr rtlCol="0" anchor="ctr"/>
            <a:lstStyle/>
            <a:p>
              <a:endParaRPr lang="en-US" sz="900"/>
            </a:p>
          </p:txBody>
        </p:sp>
        <p:sp>
          <p:nvSpPr>
            <p:cNvPr id="83" name="Freeform 82">
              <a:extLst>
                <a:ext uri="{FF2B5EF4-FFF2-40B4-BE49-F238E27FC236}">
                  <a16:creationId xmlns:a16="http://schemas.microsoft.com/office/drawing/2014/main" id="{EB8D9CA3-9E01-EB43-A1AD-0B36D47546A9}"/>
                </a:ext>
              </a:extLst>
            </p:cNvPr>
            <p:cNvSpPr/>
            <p:nvPr/>
          </p:nvSpPr>
          <p:spPr>
            <a:xfrm>
              <a:off x="346514" y="10362324"/>
              <a:ext cx="3884343" cy="4169562"/>
            </a:xfrm>
            <a:custGeom>
              <a:avLst/>
              <a:gdLst>
                <a:gd name="connsiteX0" fmla="*/ 3198805 w 3366575"/>
                <a:gd name="connsiteY0" fmla="*/ 40040 h 3613775"/>
                <a:gd name="connsiteX1" fmla="*/ 277151 w 3366575"/>
                <a:gd name="connsiteY1" fmla="*/ 2980558 h 3613775"/>
                <a:gd name="connsiteX2" fmla="*/ -1838 w 3366575"/>
                <a:gd name="connsiteY2" fmla="*/ 3530656 h 3613775"/>
                <a:gd name="connsiteX3" fmla="*/ 488217 w 3366575"/>
                <a:gd name="connsiteY3" fmla="*/ 3613491 h 3613775"/>
                <a:gd name="connsiteX4" fmla="*/ 3364345 w 3366575"/>
                <a:gd name="connsiteY4" fmla="*/ -284 h 3613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6575" h="3613775">
                  <a:moveTo>
                    <a:pt x="3198805" y="40040"/>
                  </a:moveTo>
                  <a:cubicBezTo>
                    <a:pt x="3198805" y="40040"/>
                    <a:pt x="2837885" y="2317508"/>
                    <a:pt x="277151" y="2980558"/>
                  </a:cubicBezTo>
                  <a:lnTo>
                    <a:pt x="-1838" y="3530656"/>
                  </a:lnTo>
                  <a:lnTo>
                    <a:pt x="488217" y="3613491"/>
                  </a:lnTo>
                  <a:cubicBezTo>
                    <a:pt x="488217" y="3613491"/>
                    <a:pt x="3403597" y="2769385"/>
                    <a:pt x="3364345" y="-284"/>
                  </a:cubicBezTo>
                  <a:close/>
                </a:path>
              </a:pathLst>
            </a:custGeom>
            <a:solidFill>
              <a:schemeClr val="accent1">
                <a:lumMod val="50000"/>
              </a:schemeClr>
            </a:solidFill>
            <a:ln w="7292" cap="flat">
              <a:noFill/>
              <a:prstDash val="solid"/>
              <a:miter/>
            </a:ln>
          </p:spPr>
          <p:txBody>
            <a:bodyPr rtlCol="0" anchor="ctr"/>
            <a:lstStyle/>
            <a:p>
              <a:endParaRPr lang="en-US" sz="900"/>
            </a:p>
          </p:txBody>
        </p:sp>
        <p:sp>
          <p:nvSpPr>
            <p:cNvPr id="84" name="Freeform 83">
              <a:extLst>
                <a:ext uri="{FF2B5EF4-FFF2-40B4-BE49-F238E27FC236}">
                  <a16:creationId xmlns:a16="http://schemas.microsoft.com/office/drawing/2014/main" id="{E960CB7E-E5D7-1E41-BFCD-B08CDFF541C7}"/>
                </a:ext>
              </a:extLst>
            </p:cNvPr>
            <p:cNvSpPr/>
            <p:nvPr/>
          </p:nvSpPr>
          <p:spPr>
            <a:xfrm>
              <a:off x="3838557" y="9989362"/>
              <a:ext cx="391932" cy="419404"/>
            </a:xfrm>
            <a:custGeom>
              <a:avLst/>
              <a:gdLst>
                <a:gd name="connsiteX0" fmla="*/ 118191 w 339689"/>
                <a:gd name="connsiteY0" fmla="*/ 0 h 363499"/>
                <a:gd name="connsiteX1" fmla="*/ 0 w 339689"/>
                <a:gd name="connsiteY1" fmla="*/ 11594 h 363499"/>
                <a:gd name="connsiteX2" fmla="*/ 0 w 339689"/>
                <a:gd name="connsiteY2" fmla="*/ 182588 h 363499"/>
                <a:gd name="connsiteX3" fmla="*/ 174149 w 339689"/>
                <a:gd name="connsiteY3" fmla="*/ 363499 h 363499"/>
                <a:gd name="connsiteX4" fmla="*/ 339690 w 339689"/>
                <a:gd name="connsiteY4" fmla="*/ 323248 h 363499"/>
                <a:gd name="connsiteX5" fmla="*/ 339690 w 339689"/>
                <a:gd name="connsiteY5" fmla="*/ 85898 h 363499"/>
                <a:gd name="connsiteX6" fmla="*/ 220696 w 339689"/>
                <a:gd name="connsiteY6" fmla="*/ 0 h 363499"/>
                <a:gd name="connsiteX7" fmla="*/ 118191 w 339689"/>
                <a:gd name="connsiteY7" fmla="*/ 0 h 3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689" h="363499">
                  <a:moveTo>
                    <a:pt x="118191" y="0"/>
                  </a:moveTo>
                  <a:lnTo>
                    <a:pt x="0" y="11594"/>
                  </a:lnTo>
                  <a:lnTo>
                    <a:pt x="0" y="182588"/>
                  </a:lnTo>
                  <a:lnTo>
                    <a:pt x="174149" y="363499"/>
                  </a:lnTo>
                  <a:lnTo>
                    <a:pt x="339690" y="323248"/>
                  </a:lnTo>
                  <a:lnTo>
                    <a:pt x="339690" y="85898"/>
                  </a:lnTo>
                  <a:lnTo>
                    <a:pt x="220696" y="0"/>
                  </a:lnTo>
                  <a:lnTo>
                    <a:pt x="118191" y="0"/>
                  </a:lnTo>
                  <a:close/>
                </a:path>
              </a:pathLst>
            </a:custGeom>
            <a:solidFill>
              <a:schemeClr val="accent1">
                <a:lumMod val="50000"/>
              </a:schemeClr>
            </a:solidFill>
            <a:ln w="7292" cap="flat">
              <a:noFill/>
              <a:prstDash val="solid"/>
              <a:miter/>
            </a:ln>
          </p:spPr>
          <p:txBody>
            <a:bodyPr rtlCol="0" anchor="ctr"/>
            <a:lstStyle/>
            <a:p>
              <a:endParaRPr lang="en-US" sz="900"/>
            </a:p>
          </p:txBody>
        </p:sp>
        <p:sp>
          <p:nvSpPr>
            <p:cNvPr id="85" name="Freeform 84">
              <a:extLst>
                <a:ext uri="{FF2B5EF4-FFF2-40B4-BE49-F238E27FC236}">
                  <a16:creationId xmlns:a16="http://schemas.microsoft.com/office/drawing/2014/main" id="{5EAFA723-10DE-7645-B692-99A5F9588D2C}"/>
                </a:ext>
              </a:extLst>
            </p:cNvPr>
            <p:cNvSpPr/>
            <p:nvPr/>
          </p:nvSpPr>
          <p:spPr>
            <a:xfrm>
              <a:off x="3006203" y="9466810"/>
              <a:ext cx="969058" cy="993530"/>
            </a:xfrm>
            <a:custGeom>
              <a:avLst/>
              <a:gdLst>
                <a:gd name="connsiteX0" fmla="*/ 374185 w 839886"/>
                <a:gd name="connsiteY0" fmla="*/ -284 h 861096"/>
                <a:gd name="connsiteX1" fmla="*/ -1838 w 839886"/>
                <a:gd name="connsiteY1" fmla="*/ 242827 h 861096"/>
                <a:gd name="connsiteX2" fmla="*/ 807188 w 839886"/>
                <a:gd name="connsiteY2" fmla="*/ 860812 h 861096"/>
                <a:gd name="connsiteX3" fmla="*/ 838049 w 839886"/>
                <a:gd name="connsiteY3" fmla="*/ 452468 h 861096"/>
                <a:gd name="connsiteX4" fmla="*/ 374185 w 839886"/>
                <a:gd name="connsiteY4" fmla="*/ -284 h 86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886" h="861096">
                  <a:moveTo>
                    <a:pt x="374185" y="-284"/>
                  </a:moveTo>
                  <a:cubicBezTo>
                    <a:pt x="374185" y="-284"/>
                    <a:pt x="259788" y="25529"/>
                    <a:pt x="-1838" y="242827"/>
                  </a:cubicBezTo>
                  <a:cubicBezTo>
                    <a:pt x="-1838" y="242827"/>
                    <a:pt x="258329" y="794675"/>
                    <a:pt x="807188" y="860812"/>
                  </a:cubicBezTo>
                  <a:cubicBezTo>
                    <a:pt x="807188" y="860812"/>
                    <a:pt x="798359" y="604649"/>
                    <a:pt x="838049" y="452468"/>
                  </a:cubicBezTo>
                  <a:cubicBezTo>
                    <a:pt x="837757" y="452322"/>
                    <a:pt x="402711" y="297005"/>
                    <a:pt x="374185" y="-284"/>
                  </a:cubicBezTo>
                  <a:close/>
                </a:path>
              </a:pathLst>
            </a:custGeom>
            <a:solidFill>
              <a:schemeClr val="accent1">
                <a:lumMod val="75000"/>
              </a:schemeClr>
            </a:solidFill>
            <a:ln w="7292" cap="flat">
              <a:noFill/>
              <a:prstDash val="solid"/>
              <a:miter/>
            </a:ln>
          </p:spPr>
          <p:txBody>
            <a:bodyPr rtlCol="0" anchor="ctr"/>
            <a:lstStyle/>
            <a:p>
              <a:endParaRPr lang="en-US" sz="900"/>
            </a:p>
          </p:txBody>
        </p:sp>
        <p:sp>
          <p:nvSpPr>
            <p:cNvPr id="86" name="Freeform 85">
              <a:extLst>
                <a:ext uri="{FF2B5EF4-FFF2-40B4-BE49-F238E27FC236}">
                  <a16:creationId xmlns:a16="http://schemas.microsoft.com/office/drawing/2014/main" id="{80A92932-9D7A-6542-B843-BD993C4E7B1A}"/>
                </a:ext>
              </a:extLst>
            </p:cNvPr>
            <p:cNvSpPr/>
            <p:nvPr/>
          </p:nvSpPr>
          <p:spPr>
            <a:xfrm>
              <a:off x="3974926" y="9814280"/>
              <a:ext cx="422057" cy="594233"/>
            </a:xfrm>
            <a:custGeom>
              <a:avLst/>
              <a:gdLst>
                <a:gd name="connsiteX0" fmla="*/ -1838 w 365798"/>
                <a:gd name="connsiteY0" fmla="*/ 151168 h 515024"/>
                <a:gd name="connsiteX1" fmla="*/ 285760 w 365798"/>
                <a:gd name="connsiteY1" fmla="*/ 514740 h 515024"/>
                <a:gd name="connsiteX2" fmla="*/ 358717 w 365798"/>
                <a:gd name="connsiteY2" fmla="*/ 240347 h 515024"/>
                <a:gd name="connsiteX3" fmla="*/ 237244 w 365798"/>
                <a:gd name="connsiteY3" fmla="*/ -284 h 515024"/>
                <a:gd name="connsiteX4" fmla="*/ -1838 w 365798"/>
                <a:gd name="connsiteY4" fmla="*/ 151168 h 515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98" h="515024">
                  <a:moveTo>
                    <a:pt x="-1838" y="151168"/>
                  </a:moveTo>
                  <a:cubicBezTo>
                    <a:pt x="-1838" y="151168"/>
                    <a:pt x="265988" y="293286"/>
                    <a:pt x="285760" y="514740"/>
                  </a:cubicBezTo>
                  <a:cubicBezTo>
                    <a:pt x="285760" y="514740"/>
                    <a:pt x="387900" y="352569"/>
                    <a:pt x="358717" y="240347"/>
                  </a:cubicBezTo>
                  <a:cubicBezTo>
                    <a:pt x="329534" y="128126"/>
                    <a:pt x="237244" y="-284"/>
                    <a:pt x="237244" y="-284"/>
                  </a:cubicBezTo>
                  <a:cubicBezTo>
                    <a:pt x="237244" y="-284"/>
                    <a:pt x="246071" y="134980"/>
                    <a:pt x="-1838" y="151168"/>
                  </a:cubicBezTo>
                  <a:close/>
                </a:path>
              </a:pathLst>
            </a:custGeom>
            <a:solidFill>
              <a:schemeClr val="accent1">
                <a:lumMod val="75000"/>
              </a:schemeClr>
            </a:solidFill>
            <a:ln w="7292" cap="flat">
              <a:noFill/>
              <a:prstDash val="solid"/>
              <a:miter/>
            </a:ln>
          </p:spPr>
          <p:txBody>
            <a:bodyPr rtlCol="0" anchor="ctr"/>
            <a:lstStyle/>
            <a:p>
              <a:endParaRPr lang="en-US" sz="900"/>
            </a:p>
          </p:txBody>
        </p:sp>
      </p:grpSp>
      <p:grpSp>
        <p:nvGrpSpPr>
          <p:cNvPr id="25" name="Group 24">
            <a:extLst>
              <a:ext uri="{FF2B5EF4-FFF2-40B4-BE49-F238E27FC236}">
                <a16:creationId xmlns:a16="http://schemas.microsoft.com/office/drawing/2014/main" id="{AA397249-EEB9-D24F-85EC-A24F2C42BB94}"/>
              </a:ext>
            </a:extLst>
          </p:cNvPr>
          <p:cNvGrpSpPr/>
          <p:nvPr/>
        </p:nvGrpSpPr>
        <p:grpSpPr>
          <a:xfrm>
            <a:off x="6168557" y="1824090"/>
            <a:ext cx="1570606" cy="1286905"/>
            <a:chOff x="11587490" y="5219307"/>
            <a:chExt cx="3141212" cy="2573810"/>
          </a:xfrm>
        </p:grpSpPr>
        <p:sp>
          <p:nvSpPr>
            <p:cNvPr id="93" name="Oval 92">
              <a:extLst>
                <a:ext uri="{FF2B5EF4-FFF2-40B4-BE49-F238E27FC236}">
                  <a16:creationId xmlns:a16="http://schemas.microsoft.com/office/drawing/2014/main" id="{4AB1CD04-95FC-5546-AAAF-0A6A8EE89E80}"/>
                </a:ext>
              </a:extLst>
            </p:cNvPr>
            <p:cNvSpPr/>
            <p:nvPr/>
          </p:nvSpPr>
          <p:spPr>
            <a:xfrm>
              <a:off x="11885763" y="5219307"/>
              <a:ext cx="2573810" cy="2573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CuadroTexto 395">
              <a:extLst>
                <a:ext uri="{FF2B5EF4-FFF2-40B4-BE49-F238E27FC236}">
                  <a16:creationId xmlns:a16="http://schemas.microsoft.com/office/drawing/2014/main" id="{4470DEF9-0917-9043-B52F-23BF97CE6904}"/>
                </a:ext>
              </a:extLst>
            </p:cNvPr>
            <p:cNvSpPr txBox="1"/>
            <p:nvPr/>
          </p:nvSpPr>
          <p:spPr>
            <a:xfrm>
              <a:off x="11587490" y="5806899"/>
              <a:ext cx="3141212" cy="1661994"/>
            </a:xfrm>
            <a:prstGeom prst="rect">
              <a:avLst/>
            </a:prstGeom>
            <a:noFill/>
          </p:spPr>
          <p:txBody>
            <a:bodyPr wrap="square" rtlCol="0">
              <a:spAutoFit/>
            </a:bodyPr>
            <a:lstStyle/>
            <a:p>
              <a:pPr algn="ctr"/>
              <a:r>
                <a:rPr lang="en-US" sz="1600" b="1" dirty="0">
                  <a:solidFill>
                    <a:schemeClr val="bg1"/>
                  </a:solidFill>
                  <a:latin typeface="Poppins SemiBold" pitchFamily="2" charset="77"/>
                  <a:ea typeface="Roboto Medium" panose="02000000000000000000" pitchFamily="2" charset="0"/>
                  <a:cs typeface="Poppins SemiBold" pitchFamily="2" charset="77"/>
                </a:rPr>
                <a:t>Community of Good Practice </a:t>
              </a:r>
            </a:p>
          </p:txBody>
        </p:sp>
      </p:grpSp>
      <p:grpSp>
        <p:nvGrpSpPr>
          <p:cNvPr id="28" name="Group 27">
            <a:extLst>
              <a:ext uri="{FF2B5EF4-FFF2-40B4-BE49-F238E27FC236}">
                <a16:creationId xmlns:a16="http://schemas.microsoft.com/office/drawing/2014/main" id="{940EA2C6-E09D-D740-93E6-44512229A711}"/>
              </a:ext>
            </a:extLst>
          </p:cNvPr>
          <p:cNvGrpSpPr/>
          <p:nvPr/>
        </p:nvGrpSpPr>
        <p:grpSpPr>
          <a:xfrm>
            <a:off x="6028082" y="3585977"/>
            <a:ext cx="1570606" cy="1286905"/>
            <a:chOff x="19502126" y="7149157"/>
            <a:chExt cx="3141212" cy="2573810"/>
          </a:xfrm>
        </p:grpSpPr>
        <p:sp>
          <p:nvSpPr>
            <p:cNvPr id="94" name="Oval 93">
              <a:extLst>
                <a:ext uri="{FF2B5EF4-FFF2-40B4-BE49-F238E27FC236}">
                  <a16:creationId xmlns:a16="http://schemas.microsoft.com/office/drawing/2014/main" id="{88996342-6B0E-2C4D-B57C-D1BCAD28B2A6}"/>
                </a:ext>
              </a:extLst>
            </p:cNvPr>
            <p:cNvSpPr/>
            <p:nvPr/>
          </p:nvSpPr>
          <p:spPr>
            <a:xfrm>
              <a:off x="19796185" y="7149157"/>
              <a:ext cx="2573810" cy="2573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CuadroTexto 395">
              <a:extLst>
                <a:ext uri="{FF2B5EF4-FFF2-40B4-BE49-F238E27FC236}">
                  <a16:creationId xmlns:a16="http://schemas.microsoft.com/office/drawing/2014/main" id="{ED220DC4-12F0-CC46-961C-23B904F3E104}"/>
                </a:ext>
              </a:extLst>
            </p:cNvPr>
            <p:cNvSpPr txBox="1"/>
            <p:nvPr/>
          </p:nvSpPr>
          <p:spPr>
            <a:xfrm>
              <a:off x="19502126" y="7892403"/>
              <a:ext cx="3141212" cy="1169550"/>
            </a:xfrm>
            <a:prstGeom prst="rect">
              <a:avLst/>
            </a:prstGeom>
            <a:noFill/>
          </p:spPr>
          <p:txBody>
            <a:bodyPr wrap="square" rtlCol="0">
              <a:spAutoFit/>
            </a:bodyPr>
            <a:lstStyle/>
            <a:p>
              <a:pPr algn="ctr"/>
              <a:r>
                <a:rPr lang="en-US" sz="1600" b="1" dirty="0">
                  <a:solidFill>
                    <a:schemeClr val="bg1"/>
                  </a:solidFill>
                  <a:latin typeface="Poppins SemiBold" pitchFamily="2" charset="77"/>
                  <a:ea typeface="Roboto Medium" panose="02000000000000000000" pitchFamily="2" charset="0"/>
                  <a:cs typeface="Poppins SemiBold" pitchFamily="2" charset="77"/>
                </a:rPr>
                <a:t>Develop an Action Plan </a:t>
              </a:r>
            </a:p>
          </p:txBody>
        </p:sp>
      </p:grpSp>
      <p:grpSp>
        <p:nvGrpSpPr>
          <p:cNvPr id="31" name="Group 30">
            <a:extLst>
              <a:ext uri="{FF2B5EF4-FFF2-40B4-BE49-F238E27FC236}">
                <a16:creationId xmlns:a16="http://schemas.microsoft.com/office/drawing/2014/main" id="{5294A28A-C178-AA42-9794-BD716F01E97E}"/>
              </a:ext>
            </a:extLst>
          </p:cNvPr>
          <p:cNvGrpSpPr/>
          <p:nvPr/>
        </p:nvGrpSpPr>
        <p:grpSpPr>
          <a:xfrm>
            <a:off x="4997939" y="4972475"/>
            <a:ext cx="1570606" cy="1286905"/>
            <a:chOff x="12790177" y="11443121"/>
            <a:chExt cx="3141212" cy="2573810"/>
          </a:xfrm>
        </p:grpSpPr>
        <p:sp>
          <p:nvSpPr>
            <p:cNvPr id="95" name="Oval 94">
              <a:extLst>
                <a:ext uri="{FF2B5EF4-FFF2-40B4-BE49-F238E27FC236}">
                  <a16:creationId xmlns:a16="http://schemas.microsoft.com/office/drawing/2014/main" id="{8A1B66C1-4847-A24A-815B-9CE89455FF10}"/>
                </a:ext>
              </a:extLst>
            </p:cNvPr>
            <p:cNvSpPr/>
            <p:nvPr/>
          </p:nvSpPr>
          <p:spPr>
            <a:xfrm>
              <a:off x="13084236" y="11443121"/>
              <a:ext cx="2573810" cy="25738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CuadroTexto 395">
              <a:extLst>
                <a:ext uri="{FF2B5EF4-FFF2-40B4-BE49-F238E27FC236}">
                  <a16:creationId xmlns:a16="http://schemas.microsoft.com/office/drawing/2014/main" id="{143CA52E-0EC0-4C42-A9D0-F0F1272CCF56}"/>
                </a:ext>
              </a:extLst>
            </p:cNvPr>
            <p:cNvSpPr txBox="1"/>
            <p:nvPr/>
          </p:nvSpPr>
          <p:spPr>
            <a:xfrm>
              <a:off x="12790177" y="12227815"/>
              <a:ext cx="3141212" cy="1169550"/>
            </a:xfrm>
            <a:prstGeom prst="rect">
              <a:avLst/>
            </a:prstGeom>
            <a:noFill/>
          </p:spPr>
          <p:txBody>
            <a:bodyPr wrap="square" rtlCol="0">
              <a:spAutoFit/>
            </a:bodyPr>
            <a:lstStyle/>
            <a:p>
              <a:pPr algn="ctr"/>
              <a:r>
                <a:rPr lang="en-US" sz="1600" b="1" dirty="0">
                  <a:solidFill>
                    <a:schemeClr val="bg1"/>
                  </a:solidFill>
                  <a:latin typeface="Poppins SemiBold" pitchFamily="2" charset="77"/>
                  <a:ea typeface="Roboto Medium" panose="02000000000000000000" pitchFamily="2" charset="0"/>
                  <a:cs typeface="Poppins SemiBold" pitchFamily="2" charset="77"/>
                </a:rPr>
                <a:t>Award Ceremony</a:t>
              </a:r>
            </a:p>
          </p:txBody>
        </p:sp>
      </p:grpSp>
      <p:sp>
        <p:nvSpPr>
          <p:cNvPr id="100" name="TextBox 99">
            <a:extLst>
              <a:ext uri="{FF2B5EF4-FFF2-40B4-BE49-F238E27FC236}">
                <a16:creationId xmlns:a16="http://schemas.microsoft.com/office/drawing/2014/main" id="{28010A88-D68E-6847-ABB1-9BA00C818138}"/>
              </a:ext>
            </a:extLst>
          </p:cNvPr>
          <p:cNvSpPr txBox="1"/>
          <p:nvPr/>
        </p:nvSpPr>
        <p:spPr>
          <a:xfrm>
            <a:off x="7944678" y="2227058"/>
            <a:ext cx="3925695" cy="400110"/>
          </a:xfrm>
          <a:prstGeom prst="rect">
            <a:avLst/>
          </a:prstGeom>
          <a:noFill/>
        </p:spPr>
        <p:txBody>
          <a:bodyPr wrap="square" rtlCol="0">
            <a:spAutoFit/>
          </a:bodyPr>
          <a:lstStyle/>
          <a:p>
            <a:r>
              <a:rPr lang="en-US" sz="2000" dirty="0">
                <a:latin typeface="Lato Light" panose="020F0502020204030203" pitchFamily="34" charset="0"/>
                <a:ea typeface="Lato Light" panose="020F0502020204030203" pitchFamily="34" charset="0"/>
                <a:cs typeface="Lato Light" panose="020F0502020204030203" pitchFamily="34" charset="0"/>
              </a:rPr>
              <a:t>Share good practice ……</a:t>
            </a:r>
            <a:endParaRPr lang="en-US"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a:extLst>
              <a:ext uri="{FF2B5EF4-FFF2-40B4-BE49-F238E27FC236}">
                <a16:creationId xmlns:a16="http://schemas.microsoft.com/office/drawing/2014/main" id="{80E11315-FEE5-074B-8BCB-F9ED1673418E}"/>
              </a:ext>
            </a:extLst>
          </p:cNvPr>
          <p:cNvSpPr txBox="1"/>
          <p:nvPr/>
        </p:nvSpPr>
        <p:spPr>
          <a:xfrm>
            <a:off x="7807518" y="3918698"/>
            <a:ext cx="3925695" cy="1015663"/>
          </a:xfrm>
          <a:prstGeom prst="rect">
            <a:avLst/>
          </a:prstGeom>
          <a:noFill/>
        </p:spPr>
        <p:txBody>
          <a:bodyPr wrap="square" rtlCol="0">
            <a:spAutoFit/>
          </a:bodyPr>
          <a:lstStyle/>
          <a:p>
            <a:r>
              <a:rPr lang="en-US" sz="2000" dirty="0">
                <a:latin typeface="Lato Light" panose="020F0502020204030203" pitchFamily="34" charset="0"/>
                <a:ea typeface="Lato Light" panose="020F0502020204030203" pitchFamily="34" charset="0"/>
                <a:cs typeface="Lato Light" panose="020F0502020204030203" pitchFamily="34" charset="0"/>
              </a:rPr>
              <a:t>Don’t lose momentum …. Turn this into a process for further development</a:t>
            </a:r>
          </a:p>
        </p:txBody>
      </p:sp>
      <p:sp>
        <p:nvSpPr>
          <p:cNvPr id="102" name="TextBox 101">
            <a:extLst>
              <a:ext uri="{FF2B5EF4-FFF2-40B4-BE49-F238E27FC236}">
                <a16:creationId xmlns:a16="http://schemas.microsoft.com/office/drawing/2014/main" id="{D7637E21-1A96-7E44-8E35-19E2424A96C0}"/>
              </a:ext>
            </a:extLst>
          </p:cNvPr>
          <p:cNvSpPr txBox="1"/>
          <p:nvPr/>
        </p:nvSpPr>
        <p:spPr>
          <a:xfrm>
            <a:off x="6801678" y="5358878"/>
            <a:ext cx="3925695" cy="400110"/>
          </a:xfrm>
          <a:prstGeom prst="rect">
            <a:avLst/>
          </a:prstGeom>
          <a:noFill/>
        </p:spPr>
        <p:txBody>
          <a:bodyPr wrap="square" rtlCol="0">
            <a:spAutoFit/>
          </a:bodyPr>
          <a:lstStyle/>
          <a:p>
            <a:r>
              <a:rPr lang="en-US" sz="2000" dirty="0">
                <a:latin typeface="Lato Light" panose="020F0502020204030203" pitchFamily="34" charset="0"/>
                <a:ea typeface="Lato Light" panose="020F0502020204030203" pitchFamily="34" charset="0"/>
                <a:cs typeface="Lato Light" panose="020F0502020204030203" pitchFamily="34" charset="0"/>
              </a:rPr>
              <a:t>Celebrate this day ……. </a:t>
            </a:r>
          </a:p>
        </p:txBody>
      </p:sp>
      <p:grpSp>
        <p:nvGrpSpPr>
          <p:cNvPr id="2" name="Group 1">
            <a:extLst>
              <a:ext uri="{FF2B5EF4-FFF2-40B4-BE49-F238E27FC236}">
                <a16:creationId xmlns:a16="http://schemas.microsoft.com/office/drawing/2014/main" id="{D4F7871B-EBA8-0BF4-65D1-6634BDA4FADB}"/>
              </a:ext>
            </a:extLst>
          </p:cNvPr>
          <p:cNvGrpSpPr/>
          <p:nvPr/>
        </p:nvGrpSpPr>
        <p:grpSpPr>
          <a:xfrm>
            <a:off x="145844" y="1218837"/>
            <a:ext cx="5029502" cy="2352632"/>
            <a:chOff x="0" y="0"/>
            <a:chExt cx="4772688" cy="842921"/>
          </a:xfrm>
        </p:grpSpPr>
        <p:sp>
          <p:nvSpPr>
            <p:cNvPr id="3" name="Rounded Rectangle 6">
              <a:extLst>
                <a:ext uri="{FF2B5EF4-FFF2-40B4-BE49-F238E27FC236}">
                  <a16:creationId xmlns:a16="http://schemas.microsoft.com/office/drawing/2014/main" id="{C821AA33-2D9B-3856-100B-CEAEFB40403E}"/>
                </a:ext>
              </a:extLst>
            </p:cNvPr>
            <p:cNvSpPr/>
            <p:nvPr/>
          </p:nvSpPr>
          <p:spPr>
            <a:xfrm>
              <a:off x="0" y="0"/>
              <a:ext cx="4772688" cy="8429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4">
              <a:extLst>
                <a:ext uri="{FF2B5EF4-FFF2-40B4-BE49-F238E27FC236}">
                  <a16:creationId xmlns:a16="http://schemas.microsoft.com/office/drawing/2014/main" id="{B4C908EB-9A63-F915-320F-044490D4BF38}"/>
                </a:ext>
              </a:extLst>
            </p:cNvPr>
            <p:cNvSpPr/>
            <p:nvPr/>
          </p:nvSpPr>
          <p:spPr>
            <a:xfrm>
              <a:off x="24688" y="24688"/>
              <a:ext cx="4748000" cy="793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It is more than an award, its about continuously striving for increasingly effective local government, responsive to citizens and showing agility to meet the challenges faced by changing society.</a:t>
              </a:r>
            </a:p>
          </p:txBody>
        </p:sp>
      </p:grpSp>
      <p:pic>
        <p:nvPicPr>
          <p:cNvPr id="5" name="Immagine 3" descr="Immagine che contiene coperto, sedendo, tavolo, schermo&#10;&#10;Descrizione generata automaticamente">
            <a:extLst>
              <a:ext uri="{FF2B5EF4-FFF2-40B4-BE49-F238E27FC236}">
                <a16:creationId xmlns:a16="http://schemas.microsoft.com/office/drawing/2014/main" id="{5E52EBD4-16FE-F625-5475-3A3577545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3363" y="5183816"/>
            <a:ext cx="2232232" cy="1255630"/>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Tree>
    <p:extLst>
      <p:ext uri="{BB962C8B-B14F-4D97-AF65-F5344CB8AC3E}">
        <p14:creationId xmlns:p14="http://schemas.microsoft.com/office/powerpoint/2010/main" val="404553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53A01A4-1CC3-1D42-BB9A-9DBCB5DC5535}"/>
              </a:ext>
            </a:extLst>
          </p:cNvPr>
          <p:cNvSpPr>
            <a:spLocks noGrp="1"/>
          </p:cNvSpPr>
          <p:nvPr>
            <p:ph type="title" idx="4294967295"/>
          </p:nvPr>
        </p:nvSpPr>
        <p:spPr>
          <a:xfrm>
            <a:off x="62165" y="2956482"/>
            <a:ext cx="5810129" cy="3753347"/>
          </a:xfrm>
          <a:solidFill>
            <a:schemeClr val="bg1">
              <a:lumMod val="75000"/>
            </a:schemeClr>
          </a:solidFill>
        </p:spPr>
        <p:txBody>
          <a:bodyPr vert="horz" lIns="91440" tIns="45720" rIns="91440" bIns="45720" rtlCol="0" anchor="t">
            <a:noAutofit/>
          </a:bodyPr>
          <a:lstStyle/>
          <a:p>
            <a:pPr marL="44450" indent="-36513"/>
            <a:r>
              <a:rPr lang="en-GB" sz="1800" dirty="0">
                <a:ln w="0">
                  <a:noFill/>
                </a:ln>
                <a:solidFill>
                  <a:schemeClr val="tx1"/>
                </a:solidFill>
                <a:effectLst/>
                <a:latin typeface="+mn-lt"/>
              </a:rPr>
              <a:t>Increased participation </a:t>
            </a:r>
            <a:r>
              <a:rPr lang="en-GB" sz="1800" b="0" dirty="0">
                <a:ln w="0">
                  <a:noFill/>
                </a:ln>
                <a:solidFill>
                  <a:schemeClr val="tx1"/>
                </a:solidFill>
                <a:effectLst/>
                <a:latin typeface="+mn-lt"/>
              </a:rPr>
              <a:t>- The quality, relevance and effectiveness of local government policies depend on the broad participation that will be ensured throughout their development, from initial drafting to decision-making.</a:t>
            </a:r>
            <a:br>
              <a:rPr lang="en-GB" sz="1800" b="0" dirty="0">
                <a:ln w="0">
                  <a:noFill/>
                </a:ln>
                <a:solidFill>
                  <a:schemeClr val="tx1"/>
                </a:solidFill>
                <a:effectLst/>
                <a:latin typeface="+mn-lt"/>
              </a:rPr>
            </a:br>
            <a:r>
              <a:rPr lang="en-GB" sz="1800" b="0" dirty="0">
                <a:ln w="0">
                  <a:noFill/>
                </a:ln>
                <a:solidFill>
                  <a:schemeClr val="tx1"/>
                </a:solidFill>
                <a:effectLst/>
                <a:latin typeface="+mn-lt"/>
              </a:rPr>
              <a:t/>
            </a:r>
            <a:br>
              <a:rPr lang="en-GB" sz="1800" b="0" dirty="0">
                <a:ln w="0">
                  <a:noFill/>
                </a:ln>
                <a:solidFill>
                  <a:schemeClr val="tx1"/>
                </a:solidFill>
                <a:effectLst/>
                <a:latin typeface="+mn-lt"/>
              </a:rPr>
            </a:br>
            <a:r>
              <a:rPr lang="en-GB" sz="1800" dirty="0">
                <a:ln w="0">
                  <a:noFill/>
                </a:ln>
                <a:solidFill>
                  <a:schemeClr val="tx1"/>
                </a:solidFill>
                <a:effectLst/>
                <a:latin typeface="+mn-lt"/>
              </a:rPr>
              <a:t>Increased effectiveness </a:t>
            </a:r>
            <a:r>
              <a:rPr lang="en-GB" sz="1800" b="0" dirty="0">
                <a:ln w="0">
                  <a:noFill/>
                </a:ln>
                <a:solidFill>
                  <a:schemeClr val="tx1"/>
                </a:solidFill>
                <a:effectLst/>
                <a:latin typeface="+mn-lt"/>
              </a:rPr>
              <a:t>- The policies of local administrations must be effective and timely, producing the results required based on clear objectives, the evaluation of their future impact and the experiences acquired in the past.</a:t>
            </a:r>
            <a:br>
              <a:rPr lang="en-GB" sz="1800" b="0" dirty="0">
                <a:ln w="0">
                  <a:noFill/>
                </a:ln>
                <a:solidFill>
                  <a:schemeClr val="tx1"/>
                </a:solidFill>
                <a:effectLst/>
                <a:latin typeface="+mn-lt"/>
              </a:rPr>
            </a:br>
            <a:r>
              <a:rPr lang="en-GB" sz="1800" b="0" dirty="0">
                <a:ln w="0">
                  <a:noFill/>
                </a:ln>
                <a:solidFill>
                  <a:schemeClr val="tx1"/>
                </a:solidFill>
                <a:effectLst/>
                <a:latin typeface="+mn-lt"/>
              </a:rPr>
              <a:t/>
            </a:r>
            <a:br>
              <a:rPr lang="en-GB" sz="1800" b="0" dirty="0">
                <a:ln w="0">
                  <a:noFill/>
                </a:ln>
                <a:solidFill>
                  <a:schemeClr val="tx1"/>
                </a:solidFill>
                <a:effectLst/>
                <a:latin typeface="+mn-lt"/>
              </a:rPr>
            </a:br>
            <a:r>
              <a:rPr lang="en-GB" sz="1800" dirty="0">
                <a:ln w="0">
                  <a:noFill/>
                </a:ln>
                <a:solidFill>
                  <a:schemeClr val="tx1"/>
                </a:solidFill>
                <a:effectLst/>
                <a:latin typeface="+mn-lt"/>
              </a:rPr>
              <a:t>Increased coherence </a:t>
            </a:r>
            <a:r>
              <a:rPr lang="en-GB" sz="1800" b="0" dirty="0">
                <a:ln w="0">
                  <a:noFill/>
                </a:ln>
                <a:solidFill>
                  <a:schemeClr val="tx1"/>
                </a:solidFill>
                <a:effectLst/>
                <a:latin typeface="+mn-lt"/>
              </a:rPr>
              <a:t>- Local government policies and interventions must be consistent and easy to understand.</a:t>
            </a:r>
            <a:endParaRPr lang="en-US" sz="1800" b="0" dirty="0">
              <a:ln w="0">
                <a:noFill/>
              </a:ln>
              <a:solidFill>
                <a:schemeClr val="tx1"/>
              </a:solidFill>
              <a:effectLst/>
              <a:latin typeface="+mn-lt"/>
            </a:endParaRPr>
          </a:p>
        </p:txBody>
      </p:sp>
      <p:sp>
        <p:nvSpPr>
          <p:cNvPr id="5" name="Rettangolo 4">
            <a:extLst>
              <a:ext uri="{FF2B5EF4-FFF2-40B4-BE49-F238E27FC236}">
                <a16:creationId xmlns:a16="http://schemas.microsoft.com/office/drawing/2014/main" id="{1E0E7314-065C-4B41-81B5-C36D88BB2815}"/>
              </a:ext>
            </a:extLst>
          </p:cNvPr>
          <p:cNvSpPr/>
          <p:nvPr/>
        </p:nvSpPr>
        <p:spPr>
          <a:xfrm>
            <a:off x="98172" y="1574767"/>
            <a:ext cx="5774122" cy="1200329"/>
          </a:xfrm>
          <a:prstGeom prst="rect">
            <a:avLst/>
          </a:prstGeom>
          <a:solidFill>
            <a:srgbClr val="0E3B85"/>
          </a:solidFill>
        </p:spPr>
        <p:txBody>
          <a:bodyPr wrap="square">
            <a:spAutoFit/>
          </a:bodyPr>
          <a:lstStyle/>
          <a:p>
            <a:pPr algn="just"/>
            <a:r>
              <a:rPr lang="en-GB" dirty="0">
                <a:ln w="0">
                  <a:noFill/>
                </a:ln>
                <a:solidFill>
                  <a:schemeClr val="bg1"/>
                </a:solidFill>
              </a:rPr>
              <a:t>Good Democratic Governance is a requirement at all levels of  public administration. For local government it is of fundamental importance, given that the municipal administration is the level of government closest to citizens.</a:t>
            </a:r>
            <a:endParaRPr lang="it-IT" dirty="0">
              <a:solidFill>
                <a:schemeClr val="bg1"/>
              </a:solidFill>
            </a:endParaRPr>
          </a:p>
        </p:txBody>
      </p:sp>
      <p:cxnSp>
        <p:nvCxnSpPr>
          <p:cNvPr id="12" name="Connettore 1 11">
            <a:extLst>
              <a:ext uri="{FF2B5EF4-FFF2-40B4-BE49-F238E27FC236}">
                <a16:creationId xmlns:a16="http://schemas.microsoft.com/office/drawing/2014/main" id="{4D52022D-B318-9D4E-816E-B90E1FB1E218}"/>
              </a:ext>
            </a:extLst>
          </p:cNvPr>
          <p:cNvCxnSpPr/>
          <p:nvPr/>
        </p:nvCxnSpPr>
        <p:spPr>
          <a:xfrm>
            <a:off x="11888208" y="1727650"/>
            <a:ext cx="0" cy="3177515"/>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8B3ED1FC-5600-2949-978C-AE174F64EFEE}"/>
              </a:ext>
            </a:extLst>
          </p:cNvPr>
          <p:cNvSpPr/>
          <p:nvPr/>
        </p:nvSpPr>
        <p:spPr>
          <a:xfrm>
            <a:off x="98172" y="1022409"/>
            <a:ext cx="5774122" cy="461665"/>
          </a:xfrm>
          <a:prstGeom prst="rect">
            <a:avLst/>
          </a:prstGeom>
          <a:solidFill>
            <a:srgbClr val="FFC000"/>
          </a:solidFill>
        </p:spPr>
        <p:txBody>
          <a:bodyPr wrap="square">
            <a:spAutoFit/>
          </a:bodyPr>
          <a:lstStyle/>
          <a:p>
            <a:r>
              <a:rPr lang="en-GB" sz="2400" dirty="0">
                <a:ln w="0">
                  <a:noFill/>
                </a:ln>
                <a:solidFill>
                  <a:srgbClr val="0E3B85"/>
                </a:solidFill>
              </a:rPr>
              <a:t>Good Democratic Governance </a:t>
            </a:r>
            <a:endParaRPr lang="it-IT" sz="2400" dirty="0">
              <a:solidFill>
                <a:srgbClr val="0E3B85"/>
              </a:solidFill>
            </a:endParaRPr>
          </a:p>
        </p:txBody>
      </p:sp>
      <p:pic>
        <p:nvPicPr>
          <p:cNvPr id="8" name="Picture 7">
            <a:extLst>
              <a:ext uri="{FF2B5EF4-FFF2-40B4-BE49-F238E27FC236}">
                <a16:creationId xmlns:a16="http://schemas.microsoft.com/office/drawing/2014/main" id="{6C0A3BA1-A186-A969-4A39-A9FA4080F9F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343650" y="1001278"/>
            <a:ext cx="4011199" cy="5708551"/>
          </a:xfrm>
          <a:prstGeom prst="rect">
            <a:avLst/>
          </a:prstGeom>
        </p:spPr>
      </p:pic>
    </p:spTree>
    <p:extLst>
      <p:ext uri="{BB962C8B-B14F-4D97-AF65-F5344CB8AC3E}">
        <p14:creationId xmlns:p14="http://schemas.microsoft.com/office/powerpoint/2010/main" val="338111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D77B08-1BF6-F153-1F51-1080B69AEBE2}"/>
              </a:ext>
            </a:extLst>
          </p:cNvPr>
          <p:cNvPicPr>
            <a:picLocks noChangeAspect="1"/>
          </p:cNvPicPr>
          <p:nvPr/>
        </p:nvPicPr>
        <p:blipFill rotWithShape="1">
          <a:blip r:embed="rId2"/>
          <a:srcRect t="7796" b="57431"/>
          <a:stretch/>
        </p:blipFill>
        <p:spPr>
          <a:xfrm>
            <a:off x="580807" y="1056253"/>
            <a:ext cx="3240646" cy="5166723"/>
          </a:xfrm>
          <a:prstGeom prst="rect">
            <a:avLst/>
          </a:prstGeom>
        </p:spPr>
      </p:pic>
      <p:sp>
        <p:nvSpPr>
          <p:cNvPr id="4" name="Segnaposto numero diapositiva 3">
            <a:extLst>
              <a:ext uri="{FF2B5EF4-FFF2-40B4-BE49-F238E27FC236}">
                <a16:creationId xmlns:a16="http://schemas.microsoft.com/office/drawing/2014/main" id="{621A7EA0-9349-AA41-8C6B-834BD5ECBCE2}"/>
              </a:ext>
            </a:extLst>
          </p:cNvPr>
          <p:cNvSpPr>
            <a:spLocks noGrp="1"/>
          </p:cNvSpPr>
          <p:nvPr>
            <p:ph type="sldNum" sz="quarter" idx="4"/>
          </p:nvPr>
        </p:nvSpPr>
        <p:spPr>
          <a:xfrm>
            <a:off x="11597620" y="101600"/>
            <a:ext cx="594360" cy="208913"/>
          </a:xfrm>
          <a:prstGeom prst="rect">
            <a:avLst/>
          </a:prstGeom>
        </p:spPr>
        <p:txBody>
          <a:bodyPr anchor="ctr"/>
          <a:lstStyle>
            <a:defPPr>
              <a:defRPr lang="it-IT"/>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52957C-1AE8-45E5-9A9C-65D64E8F2133}" type="slidenum">
              <a:rPr lang="it-IT" smtClean="0"/>
              <a:pPr/>
              <a:t>3</a:t>
            </a:fld>
            <a:endParaRPr lang="it-IT"/>
          </a:p>
        </p:txBody>
      </p:sp>
      <p:sp>
        <p:nvSpPr>
          <p:cNvPr id="17" name="Title 1">
            <a:extLst>
              <a:ext uri="{FF2B5EF4-FFF2-40B4-BE49-F238E27FC236}">
                <a16:creationId xmlns:a16="http://schemas.microsoft.com/office/drawing/2014/main" id="{3EE6057B-585D-4979-8A6D-B4426D1D7D73}"/>
              </a:ext>
            </a:extLst>
          </p:cNvPr>
          <p:cNvSpPr txBox="1">
            <a:spLocks/>
          </p:cNvSpPr>
          <p:nvPr/>
        </p:nvSpPr>
        <p:spPr>
          <a:xfrm>
            <a:off x="5694556" y="201336"/>
            <a:ext cx="6353418" cy="755181"/>
          </a:xfrm>
          <a:prstGeom prst="rect">
            <a:avLst/>
          </a:prstGeom>
        </p:spPr>
        <p:txBody>
          <a:bodyPr>
            <a:normAutofit lnSpcReduction="10000"/>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pPr algn="l">
              <a:defRPr/>
            </a:pPr>
            <a:r>
              <a:rPr lang="en-GB" b="0" dirty="0">
                <a:effectLst/>
                <a:latin typeface="Calibri" panose="020F0502020204030204"/>
              </a:rPr>
              <a:t>European Label of Governance Excellence</a:t>
            </a:r>
          </a:p>
          <a:p>
            <a:pPr algn="l">
              <a:defRPr/>
            </a:pPr>
            <a:r>
              <a:rPr lang="en-GB" b="0" dirty="0">
                <a:effectLst/>
                <a:latin typeface="Calibri" panose="020F0502020204030204"/>
              </a:rPr>
              <a:t>(</a:t>
            </a:r>
            <a:r>
              <a:rPr lang="en-GB" b="0" dirty="0" err="1">
                <a:effectLst/>
                <a:latin typeface="Calibri" panose="020F0502020204030204"/>
              </a:rPr>
              <a:t>ELoGE</a:t>
            </a:r>
            <a:r>
              <a:rPr lang="en-GB" b="0" dirty="0">
                <a:effectLst/>
                <a:latin typeface="Calibri" panose="020F0502020204030204"/>
              </a:rPr>
              <a:t>) </a:t>
            </a:r>
          </a:p>
        </p:txBody>
      </p:sp>
      <p:pic>
        <p:nvPicPr>
          <p:cNvPr id="2050" name="Picture 2">
            <a:extLst>
              <a:ext uri="{FF2B5EF4-FFF2-40B4-BE49-F238E27FC236}">
                <a16:creationId xmlns:a16="http://schemas.microsoft.com/office/drawing/2014/main" id="{AB169CA7-78E2-578A-2C5C-2B227CF811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036" b="22983"/>
          <a:stretch/>
        </p:blipFill>
        <p:spPr bwMode="auto">
          <a:xfrm>
            <a:off x="4390125" y="1056253"/>
            <a:ext cx="3240645" cy="51667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6D573CE-14A4-8B20-9433-C234A8CA62C5}"/>
              </a:ext>
            </a:extLst>
          </p:cNvPr>
          <p:cNvPicPr>
            <a:picLocks noChangeAspect="1"/>
          </p:cNvPicPr>
          <p:nvPr/>
        </p:nvPicPr>
        <p:blipFill rotWithShape="1">
          <a:blip r:embed="rId2"/>
          <a:srcRect t="76326" b="1"/>
          <a:stretch/>
        </p:blipFill>
        <p:spPr>
          <a:xfrm>
            <a:off x="8199442" y="1819680"/>
            <a:ext cx="3277615" cy="3840335"/>
          </a:xfrm>
          <a:prstGeom prst="rect">
            <a:avLst/>
          </a:prstGeom>
        </p:spPr>
      </p:pic>
    </p:spTree>
    <p:extLst>
      <p:ext uri="{BB962C8B-B14F-4D97-AF65-F5344CB8AC3E}">
        <p14:creationId xmlns:p14="http://schemas.microsoft.com/office/powerpoint/2010/main" val="284490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ext uri="{D42A27DB-BD31-4B8C-83A1-F6EECF244321}">
                <p14:modId xmlns:p14="http://schemas.microsoft.com/office/powerpoint/2010/main" val="4026013109"/>
              </p:ext>
            </p:extLst>
          </p:nvPr>
        </p:nvGraphicFramePr>
        <p:xfrm>
          <a:off x="7052860" y="1346017"/>
          <a:ext cx="4415055" cy="4523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p:cNvSpPr>
            <a:spLocks noGrp="1"/>
          </p:cNvSpPr>
          <p:nvPr>
            <p:ph type="sldNum" sz="quarter" idx="12"/>
          </p:nvPr>
        </p:nvSpPr>
        <p:spPr/>
        <p:txBody>
          <a:bodyPr/>
          <a:lstStyle/>
          <a:p>
            <a:fld id="{FBBA7BF7-9D94-4A5C-84B5-282972EC79E7}" type="slidenum">
              <a:rPr lang="fr-FR" altLang="en-US" smtClean="0"/>
              <a:pPr/>
              <a:t>4</a:t>
            </a:fld>
            <a:endParaRPr lang="fr-FR" altLang="en-US"/>
          </a:p>
        </p:txBody>
      </p:sp>
      <p:sp>
        <p:nvSpPr>
          <p:cNvPr id="12" name="CasellaDiTesto 11"/>
          <p:cNvSpPr txBox="1"/>
          <p:nvPr/>
        </p:nvSpPr>
        <p:spPr>
          <a:xfrm>
            <a:off x="1813614" y="1081026"/>
            <a:ext cx="5012488" cy="2585323"/>
          </a:xfrm>
          <a:prstGeom prst="rect">
            <a:avLst/>
          </a:prstGeom>
          <a:noFill/>
        </p:spPr>
        <p:txBody>
          <a:bodyPr wrap="square" rtlCol="0">
            <a:spAutoFit/>
          </a:bodyPr>
          <a:lstStyle/>
          <a:p>
            <a:pPr fontAlgn="base">
              <a:spcBef>
                <a:spcPct val="0"/>
              </a:spcBef>
              <a:spcAft>
                <a:spcPct val="0"/>
              </a:spcAft>
            </a:pPr>
            <a:r>
              <a:rPr lang="en-GB" dirty="0">
                <a:solidFill>
                  <a:prstClr val="black"/>
                </a:solidFill>
                <a:cs typeface="Arial" panose="020B0604020202020204" pitchFamily="34" charset="0"/>
              </a:rPr>
              <a:t>Implementation </a:t>
            </a:r>
            <a:r>
              <a:rPr lang="en-GB">
                <a:solidFill>
                  <a:prstClr val="black"/>
                </a:solidFill>
                <a:cs typeface="Arial" panose="020B0604020202020204" pitchFamily="34" charset="0"/>
              </a:rPr>
              <a:t>is carefully </a:t>
            </a:r>
            <a:r>
              <a:rPr lang="en-GB" dirty="0">
                <a:solidFill>
                  <a:prstClr val="black"/>
                </a:solidFill>
                <a:cs typeface="Arial" panose="020B0604020202020204" pitchFamily="34" charset="0"/>
              </a:rPr>
              <a:t>programmed;  </a:t>
            </a:r>
          </a:p>
          <a:p>
            <a:pPr marL="285750" indent="-285750" fontAlgn="base">
              <a:spcBef>
                <a:spcPct val="0"/>
              </a:spcBef>
              <a:spcAft>
                <a:spcPct val="0"/>
              </a:spcAft>
              <a:buFont typeface="Arial" panose="020B0604020202020204" pitchFamily="34" charset="0"/>
              <a:buChar char="•"/>
            </a:pPr>
            <a:r>
              <a:rPr lang="en-GB" dirty="0">
                <a:solidFill>
                  <a:prstClr val="black"/>
                </a:solidFill>
                <a:cs typeface="Arial" panose="020B0604020202020204" pitchFamily="34" charset="0"/>
              </a:rPr>
              <a:t>Establishment of a national platform </a:t>
            </a:r>
          </a:p>
          <a:p>
            <a:pPr marL="285750" indent="-285750" fontAlgn="base">
              <a:spcBef>
                <a:spcPct val="0"/>
              </a:spcBef>
              <a:spcAft>
                <a:spcPct val="0"/>
              </a:spcAft>
              <a:buFont typeface="Arial" panose="020B0604020202020204" pitchFamily="34" charset="0"/>
              <a:buChar char="•"/>
            </a:pPr>
            <a:r>
              <a:rPr lang="en-GB" dirty="0">
                <a:solidFill>
                  <a:prstClr val="black"/>
                </a:solidFill>
                <a:cs typeface="Arial" panose="020B0604020202020204" pitchFamily="34" charset="0"/>
              </a:rPr>
              <a:t>Promotion to local government to gain interest including launch event  </a:t>
            </a:r>
          </a:p>
          <a:p>
            <a:pPr marL="285750" indent="-285750" fontAlgn="base">
              <a:spcBef>
                <a:spcPct val="0"/>
              </a:spcBef>
              <a:spcAft>
                <a:spcPct val="0"/>
              </a:spcAft>
              <a:buFont typeface="Arial" panose="020B0604020202020204" pitchFamily="34" charset="0"/>
              <a:buChar char="•"/>
            </a:pPr>
            <a:r>
              <a:rPr lang="en-GB" dirty="0">
                <a:solidFill>
                  <a:prstClr val="black"/>
                </a:solidFill>
                <a:cs typeface="Arial" panose="020B0604020202020204" pitchFamily="34" charset="0"/>
              </a:rPr>
              <a:t>Adapt and ‘flex’ the matrix for optimal impact</a:t>
            </a:r>
          </a:p>
          <a:p>
            <a:pPr marL="285750" indent="-285750" fontAlgn="base">
              <a:spcBef>
                <a:spcPct val="0"/>
              </a:spcBef>
              <a:spcAft>
                <a:spcPct val="0"/>
              </a:spcAft>
              <a:buFont typeface="Arial" panose="020B0604020202020204" pitchFamily="34" charset="0"/>
              <a:buChar char="•"/>
            </a:pPr>
            <a:r>
              <a:rPr lang="en-GB" dirty="0">
                <a:solidFill>
                  <a:prstClr val="black"/>
                </a:solidFill>
                <a:cs typeface="Arial" panose="020B0604020202020204" pitchFamily="34" charset="0"/>
              </a:rPr>
              <a:t>Workshops for mayors &amp; officers</a:t>
            </a:r>
          </a:p>
          <a:p>
            <a:pPr marL="285750" indent="-285750" fontAlgn="base">
              <a:spcBef>
                <a:spcPct val="0"/>
              </a:spcBef>
              <a:spcAft>
                <a:spcPct val="0"/>
              </a:spcAft>
              <a:buFont typeface="Arial" panose="020B0604020202020204" pitchFamily="34" charset="0"/>
              <a:buChar char="•"/>
            </a:pPr>
            <a:r>
              <a:rPr lang="en-GB" dirty="0">
                <a:solidFill>
                  <a:prstClr val="black"/>
                </a:solidFill>
                <a:cs typeface="Arial" panose="020B0604020202020204" pitchFamily="34" charset="0"/>
              </a:rPr>
              <a:t>Time to gather evidence inc. stakeholder views</a:t>
            </a:r>
          </a:p>
          <a:p>
            <a:pPr marL="285750" indent="-285750" fontAlgn="base">
              <a:spcBef>
                <a:spcPct val="0"/>
              </a:spcBef>
              <a:spcAft>
                <a:spcPct val="0"/>
              </a:spcAft>
              <a:buFont typeface="Arial" panose="020B0604020202020204" pitchFamily="34" charset="0"/>
              <a:buChar char="•"/>
            </a:pPr>
            <a:r>
              <a:rPr lang="en-GB" dirty="0">
                <a:solidFill>
                  <a:prstClr val="black"/>
                </a:solidFill>
                <a:cs typeface="Arial" panose="020B0604020202020204" pitchFamily="34" charset="0"/>
              </a:rPr>
              <a:t>Analysis of data</a:t>
            </a:r>
          </a:p>
          <a:p>
            <a:pPr marL="285750" indent="-285750" fontAlgn="base">
              <a:spcBef>
                <a:spcPct val="0"/>
              </a:spcBef>
              <a:spcAft>
                <a:spcPct val="0"/>
              </a:spcAft>
              <a:buFont typeface="Arial" panose="020B0604020202020204" pitchFamily="34" charset="0"/>
              <a:buChar char="•"/>
            </a:pPr>
            <a:r>
              <a:rPr lang="en-GB" dirty="0">
                <a:solidFill>
                  <a:prstClr val="black"/>
                </a:solidFill>
                <a:cs typeface="Arial" panose="020B0604020202020204" pitchFamily="34" charset="0"/>
              </a:rPr>
              <a:t>Feedback and award ceremony   </a:t>
            </a:r>
            <a:endParaRPr lang="en-GB" sz="1600" dirty="0">
              <a:solidFill>
                <a:prstClr val="black"/>
              </a:solidFill>
              <a:cs typeface="Arial" panose="020B0604020202020204" pitchFamily="34" charset="0"/>
            </a:endParaRPr>
          </a:p>
        </p:txBody>
      </p:sp>
      <p:pic>
        <p:nvPicPr>
          <p:cNvPr id="15" name="Immagine 14"/>
          <p:cNvPicPr>
            <a:picLocks noChangeAspect="1"/>
          </p:cNvPicPr>
          <p:nvPr/>
        </p:nvPicPr>
        <p:blipFill>
          <a:blip r:embed="rId8">
            <a:duotone>
              <a:schemeClr val="accent1">
                <a:shade val="45000"/>
                <a:satMod val="135000"/>
              </a:schemeClr>
              <a:prstClr val="white"/>
            </a:duotone>
          </a:blip>
          <a:stretch>
            <a:fillRect/>
          </a:stretch>
        </p:blipFill>
        <p:spPr>
          <a:xfrm>
            <a:off x="305892" y="1108379"/>
            <a:ext cx="791523" cy="720000"/>
          </a:xfrm>
          <a:prstGeom prst="rect">
            <a:avLst/>
          </a:prstGeom>
        </p:spPr>
      </p:pic>
      <p:pic>
        <p:nvPicPr>
          <p:cNvPr id="16" name="Immagine 15"/>
          <p:cNvPicPr>
            <a:picLocks noChangeAspect="1"/>
          </p:cNvPicPr>
          <p:nvPr/>
        </p:nvPicPr>
        <p:blipFill>
          <a:blip r:embed="rId9">
            <a:duotone>
              <a:schemeClr val="accent1">
                <a:shade val="45000"/>
                <a:satMod val="135000"/>
              </a:schemeClr>
              <a:prstClr val="white"/>
            </a:duotone>
          </a:blip>
          <a:stretch>
            <a:fillRect/>
          </a:stretch>
        </p:blipFill>
        <p:spPr>
          <a:xfrm>
            <a:off x="292079" y="3746572"/>
            <a:ext cx="819147" cy="720000"/>
          </a:xfrm>
          <a:prstGeom prst="rect">
            <a:avLst/>
          </a:prstGeom>
        </p:spPr>
      </p:pic>
      <p:sp>
        <p:nvSpPr>
          <p:cNvPr id="17" name="CasellaDiTesto 16"/>
          <p:cNvSpPr txBox="1"/>
          <p:nvPr/>
        </p:nvSpPr>
        <p:spPr>
          <a:xfrm>
            <a:off x="1813614" y="3986695"/>
            <a:ext cx="3864202" cy="369332"/>
          </a:xfrm>
          <a:prstGeom prst="rect">
            <a:avLst/>
          </a:prstGeom>
          <a:noFill/>
        </p:spPr>
        <p:txBody>
          <a:bodyPr wrap="square" rtlCol="0">
            <a:spAutoFit/>
          </a:bodyPr>
          <a:lstStyle/>
          <a:p>
            <a:pPr fontAlgn="base">
              <a:spcBef>
                <a:spcPct val="0"/>
              </a:spcBef>
              <a:spcAft>
                <a:spcPct val="0"/>
              </a:spcAft>
            </a:pPr>
            <a:r>
              <a:rPr lang="en-GB" dirty="0">
                <a:solidFill>
                  <a:prstClr val="black"/>
                </a:solidFill>
                <a:cs typeface="Arial" panose="020B0604020202020204" pitchFamily="34" charset="0"/>
              </a:rPr>
              <a:t>Local support in place </a:t>
            </a:r>
          </a:p>
        </p:txBody>
      </p:sp>
      <p:pic>
        <p:nvPicPr>
          <p:cNvPr id="18" name="Immagine 17"/>
          <p:cNvPicPr>
            <a:picLocks noChangeAspect="1"/>
          </p:cNvPicPr>
          <p:nvPr/>
        </p:nvPicPr>
        <p:blipFill>
          <a:blip r:embed="rId10">
            <a:duotone>
              <a:schemeClr val="accent1">
                <a:shade val="45000"/>
                <a:satMod val="135000"/>
              </a:schemeClr>
              <a:prstClr val="white"/>
            </a:duotone>
          </a:blip>
          <a:stretch>
            <a:fillRect/>
          </a:stretch>
        </p:blipFill>
        <p:spPr>
          <a:xfrm>
            <a:off x="342782" y="4555817"/>
            <a:ext cx="766905" cy="720000"/>
          </a:xfrm>
          <a:prstGeom prst="rect">
            <a:avLst/>
          </a:prstGeom>
        </p:spPr>
      </p:pic>
      <p:sp>
        <p:nvSpPr>
          <p:cNvPr id="19" name="Rettangolo 18"/>
          <p:cNvSpPr/>
          <p:nvPr/>
        </p:nvSpPr>
        <p:spPr>
          <a:xfrm>
            <a:off x="1763751" y="4783374"/>
            <a:ext cx="3937611" cy="1015663"/>
          </a:xfrm>
          <a:prstGeom prst="rect">
            <a:avLst/>
          </a:prstGeom>
        </p:spPr>
        <p:txBody>
          <a:bodyPr wrap="square">
            <a:spAutoFit/>
          </a:bodyPr>
          <a:lstStyle/>
          <a:p>
            <a:pPr fontAlgn="base">
              <a:spcBef>
                <a:spcPct val="0"/>
              </a:spcBef>
              <a:spcAft>
                <a:spcPct val="0"/>
              </a:spcAft>
            </a:pPr>
            <a:r>
              <a:rPr lang="en-GB" dirty="0">
                <a:solidFill>
                  <a:prstClr val="black"/>
                </a:solidFill>
                <a:cs typeface="Arial" panose="020B0604020202020204" pitchFamily="34" charset="0"/>
              </a:rPr>
              <a:t>Maximise participation</a:t>
            </a:r>
          </a:p>
          <a:p>
            <a:pPr fontAlgn="base">
              <a:spcBef>
                <a:spcPct val="0"/>
              </a:spcBef>
              <a:spcAft>
                <a:spcPct val="0"/>
              </a:spcAft>
            </a:pPr>
            <a:endParaRPr lang="en-GB" sz="1400" dirty="0">
              <a:solidFill>
                <a:srgbClr val="000000"/>
              </a:solidFill>
              <a:cs typeface="Arial" panose="020B0604020202020204" pitchFamily="34" charset="0"/>
            </a:endParaRPr>
          </a:p>
          <a:p>
            <a:pPr fontAlgn="base">
              <a:spcBef>
                <a:spcPct val="0"/>
              </a:spcBef>
              <a:spcAft>
                <a:spcPct val="0"/>
              </a:spcAft>
            </a:pPr>
            <a:endParaRPr lang="en-GB" sz="1400" dirty="0">
              <a:solidFill>
                <a:srgbClr val="000000"/>
              </a:solidFill>
              <a:cs typeface="Arial" panose="020B0604020202020204" pitchFamily="34" charset="0"/>
            </a:endParaRPr>
          </a:p>
          <a:p>
            <a:pPr fontAlgn="base">
              <a:spcBef>
                <a:spcPct val="0"/>
              </a:spcBef>
              <a:spcAft>
                <a:spcPct val="0"/>
              </a:spcAft>
            </a:pPr>
            <a:endParaRPr lang="en-GB" sz="1400" dirty="0">
              <a:solidFill>
                <a:srgbClr val="000000"/>
              </a:solidFill>
              <a:cs typeface="Arial" panose="020B0604020202020204" pitchFamily="34" charset="0"/>
            </a:endParaRPr>
          </a:p>
        </p:txBody>
      </p:sp>
      <p:pic>
        <p:nvPicPr>
          <p:cNvPr id="20" name="Immagine 19"/>
          <p:cNvPicPr>
            <a:picLocks noChangeAspect="1"/>
          </p:cNvPicPr>
          <p:nvPr/>
        </p:nvPicPr>
        <p:blipFill>
          <a:blip r:embed="rId11">
            <a:duotone>
              <a:schemeClr val="accent1">
                <a:shade val="45000"/>
                <a:satMod val="135000"/>
              </a:schemeClr>
              <a:prstClr val="white"/>
            </a:duotone>
          </a:blip>
          <a:stretch>
            <a:fillRect/>
          </a:stretch>
        </p:blipFill>
        <p:spPr>
          <a:xfrm>
            <a:off x="356607" y="5518071"/>
            <a:ext cx="751304" cy="720000"/>
          </a:xfrm>
          <a:prstGeom prst="rect">
            <a:avLst/>
          </a:prstGeom>
        </p:spPr>
      </p:pic>
      <p:sp>
        <p:nvSpPr>
          <p:cNvPr id="21" name="Rettangolo 20"/>
          <p:cNvSpPr/>
          <p:nvPr/>
        </p:nvSpPr>
        <p:spPr>
          <a:xfrm>
            <a:off x="1800456" y="5768259"/>
            <a:ext cx="3950769" cy="369332"/>
          </a:xfrm>
          <a:prstGeom prst="rect">
            <a:avLst/>
          </a:prstGeom>
        </p:spPr>
        <p:txBody>
          <a:bodyPr wrap="square">
            <a:spAutoFit/>
          </a:bodyPr>
          <a:lstStyle/>
          <a:p>
            <a:pPr fontAlgn="base">
              <a:spcBef>
                <a:spcPct val="0"/>
              </a:spcBef>
              <a:spcAft>
                <a:spcPct val="0"/>
              </a:spcAft>
            </a:pPr>
            <a:r>
              <a:rPr lang="en-GB" dirty="0">
                <a:solidFill>
                  <a:prstClr val="black"/>
                </a:solidFill>
                <a:cs typeface="Arial" panose="020B0604020202020204" pitchFamily="34" charset="0"/>
              </a:rPr>
              <a:t>Continuous support from experts</a:t>
            </a:r>
          </a:p>
        </p:txBody>
      </p:sp>
      <p:sp>
        <p:nvSpPr>
          <p:cNvPr id="2" name="Title 1"/>
          <p:cNvSpPr>
            <a:spLocks noGrp="1"/>
          </p:cNvSpPr>
          <p:nvPr>
            <p:ph type="title"/>
          </p:nvPr>
        </p:nvSpPr>
        <p:spPr>
          <a:xfrm>
            <a:off x="5782649" y="115848"/>
            <a:ext cx="6363631" cy="719999"/>
          </a:xfrm>
          <a:noFill/>
        </p:spPr>
        <p:txBody>
          <a:bodyPr/>
          <a:lstStyle/>
          <a:p>
            <a:r>
              <a:rPr lang="en-GB" b="0" dirty="0">
                <a:effectLst/>
              </a:rPr>
              <a:t>The Process for Implementation </a:t>
            </a:r>
          </a:p>
        </p:txBody>
      </p:sp>
    </p:spTree>
    <p:extLst>
      <p:ext uri="{BB962C8B-B14F-4D97-AF65-F5344CB8AC3E}">
        <p14:creationId xmlns:p14="http://schemas.microsoft.com/office/powerpoint/2010/main" val="3845001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A500D9-A58B-7144-84B3-57E953BC8490}"/>
              </a:ext>
            </a:extLst>
          </p:cNvPr>
          <p:cNvSpPr txBox="1"/>
          <p:nvPr/>
        </p:nvSpPr>
        <p:spPr>
          <a:xfrm>
            <a:off x="8593715" y="202210"/>
            <a:ext cx="2525243" cy="523220"/>
          </a:xfrm>
          <a:prstGeom prst="rect">
            <a:avLst/>
          </a:prstGeom>
          <a:noFill/>
        </p:spPr>
        <p:txBody>
          <a:bodyPr wrap="none" rtlCol="0">
            <a:spAutoFit/>
          </a:bodyPr>
          <a:lstStyle/>
          <a:p>
            <a:pPr algn="ctr" defTabSz="914217"/>
            <a:r>
              <a:rPr lang="en-US" sz="2800" dirty="0">
                <a:solidFill>
                  <a:srgbClr val="0D347D"/>
                </a:solidFill>
                <a:latin typeface="Calibri" panose="020F0502020204030204"/>
                <a:ea typeface="+mj-ea"/>
                <a:cs typeface="+mj-cs"/>
              </a:rPr>
              <a:t>Implementation</a:t>
            </a:r>
          </a:p>
        </p:txBody>
      </p:sp>
      <p:sp>
        <p:nvSpPr>
          <p:cNvPr id="12" name="Freeform 69">
            <a:extLst>
              <a:ext uri="{FF2B5EF4-FFF2-40B4-BE49-F238E27FC236}">
                <a16:creationId xmlns:a16="http://schemas.microsoft.com/office/drawing/2014/main" id="{6B2BA474-8AE0-2342-878E-E1D280F942F5}"/>
              </a:ext>
            </a:extLst>
          </p:cNvPr>
          <p:cNvSpPr>
            <a:spLocks noChangeArrowheads="1"/>
          </p:cNvSpPr>
          <p:nvPr/>
        </p:nvSpPr>
        <p:spPr bwMode="auto">
          <a:xfrm rot="10800000">
            <a:off x="-4" y="896362"/>
            <a:ext cx="12192001" cy="4861948"/>
          </a:xfrm>
          <a:custGeom>
            <a:avLst/>
            <a:gdLst>
              <a:gd name="T0" fmla="*/ 17632 w 17633"/>
              <a:gd name="T1" fmla="*/ 6454 h 6455"/>
              <a:gd name="T2" fmla="*/ 17123 w 17633"/>
              <a:gd name="T3" fmla="*/ 6454 h 6455"/>
              <a:gd name="T4" fmla="*/ 17123 w 17633"/>
              <a:gd name="T5" fmla="*/ 1966 h 6455"/>
              <a:gd name="T6" fmla="*/ 17123 w 17633"/>
              <a:gd name="T7" fmla="*/ 1966 h 6455"/>
              <a:gd name="T8" fmla="*/ 15665 w 17633"/>
              <a:gd name="T9" fmla="*/ 510 h 6455"/>
              <a:gd name="T10" fmla="*/ 15665 w 17633"/>
              <a:gd name="T11" fmla="*/ 510 h 6455"/>
              <a:gd name="T12" fmla="*/ 14207 w 17633"/>
              <a:gd name="T13" fmla="*/ 1966 h 6455"/>
              <a:gd name="T14" fmla="*/ 14207 w 17633"/>
              <a:gd name="T15" fmla="*/ 1966 h 6455"/>
              <a:gd name="T16" fmla="*/ 12240 w 17633"/>
              <a:gd name="T17" fmla="*/ 3933 h 6455"/>
              <a:gd name="T18" fmla="*/ 12240 w 17633"/>
              <a:gd name="T19" fmla="*/ 3933 h 6455"/>
              <a:gd name="T20" fmla="*/ 10273 w 17633"/>
              <a:gd name="T21" fmla="*/ 1966 h 6455"/>
              <a:gd name="T22" fmla="*/ 10273 w 17633"/>
              <a:gd name="T23" fmla="*/ 1966 h 6455"/>
              <a:gd name="T24" fmla="*/ 8816 w 17633"/>
              <a:gd name="T25" fmla="*/ 510 h 6455"/>
              <a:gd name="T26" fmla="*/ 8816 w 17633"/>
              <a:gd name="T27" fmla="*/ 510 h 6455"/>
              <a:gd name="T28" fmla="*/ 7359 w 17633"/>
              <a:gd name="T29" fmla="*/ 1966 h 6455"/>
              <a:gd name="T30" fmla="*/ 7359 w 17633"/>
              <a:gd name="T31" fmla="*/ 1966 h 6455"/>
              <a:gd name="T32" fmla="*/ 5391 w 17633"/>
              <a:gd name="T33" fmla="*/ 3933 h 6455"/>
              <a:gd name="T34" fmla="*/ 5391 w 17633"/>
              <a:gd name="T35" fmla="*/ 3933 h 6455"/>
              <a:gd name="T36" fmla="*/ 3425 w 17633"/>
              <a:gd name="T37" fmla="*/ 1966 h 6455"/>
              <a:gd name="T38" fmla="*/ 3425 w 17633"/>
              <a:gd name="T39" fmla="*/ 1966 h 6455"/>
              <a:gd name="T40" fmla="*/ 1967 w 17633"/>
              <a:gd name="T41" fmla="*/ 510 h 6455"/>
              <a:gd name="T42" fmla="*/ 1967 w 17633"/>
              <a:gd name="T43" fmla="*/ 510 h 6455"/>
              <a:gd name="T44" fmla="*/ 509 w 17633"/>
              <a:gd name="T45" fmla="*/ 1966 h 6455"/>
              <a:gd name="T46" fmla="*/ 509 w 17633"/>
              <a:gd name="T47" fmla="*/ 6454 h 6455"/>
              <a:gd name="T48" fmla="*/ 0 w 17633"/>
              <a:gd name="T49" fmla="*/ 6454 h 6455"/>
              <a:gd name="T50" fmla="*/ 0 w 17633"/>
              <a:gd name="T51" fmla="*/ 1966 h 6455"/>
              <a:gd name="T52" fmla="*/ 0 w 17633"/>
              <a:gd name="T53" fmla="*/ 1966 h 6455"/>
              <a:gd name="T54" fmla="*/ 1967 w 17633"/>
              <a:gd name="T55" fmla="*/ 0 h 6455"/>
              <a:gd name="T56" fmla="*/ 1967 w 17633"/>
              <a:gd name="T57" fmla="*/ 0 h 6455"/>
              <a:gd name="T58" fmla="*/ 3934 w 17633"/>
              <a:gd name="T59" fmla="*/ 1966 h 6455"/>
              <a:gd name="T60" fmla="*/ 3934 w 17633"/>
              <a:gd name="T61" fmla="*/ 1966 h 6455"/>
              <a:gd name="T62" fmla="*/ 5391 w 17633"/>
              <a:gd name="T63" fmla="*/ 3424 h 6455"/>
              <a:gd name="T64" fmla="*/ 5391 w 17633"/>
              <a:gd name="T65" fmla="*/ 3424 h 6455"/>
              <a:gd name="T66" fmla="*/ 6849 w 17633"/>
              <a:gd name="T67" fmla="*/ 1966 h 6455"/>
              <a:gd name="T68" fmla="*/ 6849 w 17633"/>
              <a:gd name="T69" fmla="*/ 1966 h 6455"/>
              <a:gd name="T70" fmla="*/ 8816 w 17633"/>
              <a:gd name="T71" fmla="*/ 0 h 6455"/>
              <a:gd name="T72" fmla="*/ 8816 w 17633"/>
              <a:gd name="T73" fmla="*/ 0 h 6455"/>
              <a:gd name="T74" fmla="*/ 10782 w 17633"/>
              <a:gd name="T75" fmla="*/ 1966 h 6455"/>
              <a:gd name="T76" fmla="*/ 10782 w 17633"/>
              <a:gd name="T77" fmla="*/ 1966 h 6455"/>
              <a:gd name="T78" fmla="*/ 12240 w 17633"/>
              <a:gd name="T79" fmla="*/ 3424 h 6455"/>
              <a:gd name="T80" fmla="*/ 12240 w 17633"/>
              <a:gd name="T81" fmla="*/ 3424 h 6455"/>
              <a:gd name="T82" fmla="*/ 13698 w 17633"/>
              <a:gd name="T83" fmla="*/ 1966 h 6455"/>
              <a:gd name="T84" fmla="*/ 13698 w 17633"/>
              <a:gd name="T85" fmla="*/ 1966 h 6455"/>
              <a:gd name="T86" fmla="*/ 15665 w 17633"/>
              <a:gd name="T87" fmla="*/ 0 h 6455"/>
              <a:gd name="T88" fmla="*/ 15665 w 17633"/>
              <a:gd name="T89" fmla="*/ 0 h 6455"/>
              <a:gd name="T90" fmla="*/ 17632 w 17633"/>
              <a:gd name="T91" fmla="*/ 1966 h 6455"/>
              <a:gd name="T92" fmla="*/ 17632 w 17633"/>
              <a:gd name="T93" fmla="*/ 6454 h 6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33" h="6455">
                <a:moveTo>
                  <a:pt x="17632" y="6454"/>
                </a:moveTo>
                <a:lnTo>
                  <a:pt x="17123" y="6454"/>
                </a:lnTo>
                <a:lnTo>
                  <a:pt x="17123" y="1966"/>
                </a:lnTo>
                <a:lnTo>
                  <a:pt x="17123" y="1966"/>
                </a:lnTo>
                <a:cubicBezTo>
                  <a:pt x="17123" y="1162"/>
                  <a:pt x="16469" y="510"/>
                  <a:pt x="15665" y="510"/>
                </a:cubicBezTo>
                <a:lnTo>
                  <a:pt x="15665" y="510"/>
                </a:lnTo>
                <a:cubicBezTo>
                  <a:pt x="14861" y="510"/>
                  <a:pt x="14207" y="1162"/>
                  <a:pt x="14207" y="1966"/>
                </a:cubicBezTo>
                <a:lnTo>
                  <a:pt x="14207" y="1966"/>
                </a:lnTo>
                <a:cubicBezTo>
                  <a:pt x="14207" y="3051"/>
                  <a:pt x="13325" y="3933"/>
                  <a:pt x="12240" y="3933"/>
                </a:cubicBezTo>
                <a:lnTo>
                  <a:pt x="12240" y="3933"/>
                </a:lnTo>
                <a:cubicBezTo>
                  <a:pt x="11155" y="3933"/>
                  <a:pt x="10273" y="3051"/>
                  <a:pt x="10273" y="1966"/>
                </a:cubicBezTo>
                <a:lnTo>
                  <a:pt x="10273" y="1966"/>
                </a:lnTo>
                <a:cubicBezTo>
                  <a:pt x="10273" y="1162"/>
                  <a:pt x="9619" y="510"/>
                  <a:pt x="8816" y="510"/>
                </a:cubicBezTo>
                <a:lnTo>
                  <a:pt x="8816" y="510"/>
                </a:lnTo>
                <a:cubicBezTo>
                  <a:pt x="8012" y="510"/>
                  <a:pt x="7359" y="1162"/>
                  <a:pt x="7359" y="1966"/>
                </a:cubicBezTo>
                <a:lnTo>
                  <a:pt x="7359" y="1966"/>
                </a:lnTo>
                <a:cubicBezTo>
                  <a:pt x="7359" y="3051"/>
                  <a:pt x="6476" y="3933"/>
                  <a:pt x="5391" y="3933"/>
                </a:cubicBezTo>
                <a:lnTo>
                  <a:pt x="5391" y="3933"/>
                </a:lnTo>
                <a:cubicBezTo>
                  <a:pt x="4307" y="3933"/>
                  <a:pt x="3425" y="3051"/>
                  <a:pt x="3425" y="1966"/>
                </a:cubicBezTo>
                <a:lnTo>
                  <a:pt x="3425" y="1966"/>
                </a:lnTo>
                <a:cubicBezTo>
                  <a:pt x="3425" y="1162"/>
                  <a:pt x="2771" y="510"/>
                  <a:pt x="1967" y="510"/>
                </a:cubicBezTo>
                <a:lnTo>
                  <a:pt x="1967" y="510"/>
                </a:lnTo>
                <a:cubicBezTo>
                  <a:pt x="1163" y="510"/>
                  <a:pt x="509" y="1162"/>
                  <a:pt x="509" y="1966"/>
                </a:cubicBezTo>
                <a:lnTo>
                  <a:pt x="509" y="6454"/>
                </a:lnTo>
                <a:lnTo>
                  <a:pt x="0" y="6454"/>
                </a:lnTo>
                <a:lnTo>
                  <a:pt x="0" y="1966"/>
                </a:lnTo>
                <a:lnTo>
                  <a:pt x="0" y="1966"/>
                </a:lnTo>
                <a:cubicBezTo>
                  <a:pt x="0" y="883"/>
                  <a:pt x="882" y="0"/>
                  <a:pt x="1967" y="0"/>
                </a:cubicBezTo>
                <a:lnTo>
                  <a:pt x="1967" y="0"/>
                </a:lnTo>
                <a:cubicBezTo>
                  <a:pt x="3051" y="0"/>
                  <a:pt x="3934" y="883"/>
                  <a:pt x="3934" y="1966"/>
                </a:cubicBezTo>
                <a:lnTo>
                  <a:pt x="3934" y="1966"/>
                </a:lnTo>
                <a:cubicBezTo>
                  <a:pt x="3934" y="2770"/>
                  <a:pt x="4587" y="3424"/>
                  <a:pt x="5391" y="3424"/>
                </a:cubicBezTo>
                <a:lnTo>
                  <a:pt x="5391" y="3424"/>
                </a:lnTo>
                <a:cubicBezTo>
                  <a:pt x="6195" y="3424"/>
                  <a:pt x="6849" y="2770"/>
                  <a:pt x="6849" y="1966"/>
                </a:cubicBezTo>
                <a:lnTo>
                  <a:pt x="6849" y="1966"/>
                </a:lnTo>
                <a:cubicBezTo>
                  <a:pt x="6849" y="883"/>
                  <a:pt x="7732" y="0"/>
                  <a:pt x="8816" y="0"/>
                </a:cubicBezTo>
                <a:lnTo>
                  <a:pt x="8816" y="0"/>
                </a:lnTo>
                <a:cubicBezTo>
                  <a:pt x="9900" y="0"/>
                  <a:pt x="10782" y="883"/>
                  <a:pt x="10782" y="1966"/>
                </a:cubicBezTo>
                <a:lnTo>
                  <a:pt x="10782" y="1966"/>
                </a:lnTo>
                <a:cubicBezTo>
                  <a:pt x="10782" y="2770"/>
                  <a:pt x="11436" y="3424"/>
                  <a:pt x="12240" y="3424"/>
                </a:cubicBezTo>
                <a:lnTo>
                  <a:pt x="12240" y="3424"/>
                </a:lnTo>
                <a:cubicBezTo>
                  <a:pt x="13044" y="3424"/>
                  <a:pt x="13698" y="2770"/>
                  <a:pt x="13698" y="1966"/>
                </a:cubicBezTo>
                <a:lnTo>
                  <a:pt x="13698" y="1966"/>
                </a:lnTo>
                <a:cubicBezTo>
                  <a:pt x="13698" y="883"/>
                  <a:pt x="14580" y="0"/>
                  <a:pt x="15665" y="0"/>
                </a:cubicBezTo>
                <a:lnTo>
                  <a:pt x="15665" y="0"/>
                </a:lnTo>
                <a:cubicBezTo>
                  <a:pt x="16750" y="0"/>
                  <a:pt x="17632" y="883"/>
                  <a:pt x="17632" y="1966"/>
                </a:cubicBezTo>
                <a:lnTo>
                  <a:pt x="17632" y="6454"/>
                </a:lnTo>
              </a:path>
            </a:pathLst>
          </a:custGeom>
          <a:solidFill>
            <a:schemeClr val="accent5"/>
          </a:solidFill>
          <a:ln>
            <a:noFill/>
          </a:ln>
          <a:effectLst/>
        </p:spPr>
        <p:txBody>
          <a:bodyPr wrap="none" anchor="ctr"/>
          <a:lstStyle/>
          <a:p>
            <a:pPr defTabSz="914217"/>
            <a:endParaRPr lang="en-US" sz="1600" dirty="0">
              <a:solidFill>
                <a:srgbClr val="7F7F7F"/>
              </a:solidFill>
            </a:endParaRPr>
          </a:p>
        </p:txBody>
      </p:sp>
      <p:sp>
        <p:nvSpPr>
          <p:cNvPr id="99" name="Freeform 98">
            <a:extLst>
              <a:ext uri="{FF2B5EF4-FFF2-40B4-BE49-F238E27FC236}">
                <a16:creationId xmlns:a16="http://schemas.microsoft.com/office/drawing/2014/main" id="{C0C758A1-CC63-C34A-94B3-D8D392261DD3}"/>
              </a:ext>
            </a:extLst>
          </p:cNvPr>
          <p:cNvSpPr>
            <a:spLocks noChangeArrowheads="1"/>
          </p:cNvSpPr>
          <p:nvPr/>
        </p:nvSpPr>
        <p:spPr bwMode="auto">
          <a:xfrm rot="10800000">
            <a:off x="158234" y="202210"/>
            <a:ext cx="11875523" cy="5397120"/>
          </a:xfrm>
          <a:custGeom>
            <a:avLst/>
            <a:gdLst>
              <a:gd name="connsiteX0" fmla="*/ 20703373 w 20766109"/>
              <a:gd name="connsiteY0" fmla="*/ 8046873 h 8664003"/>
              <a:gd name="connsiteX1" fmla="*/ 20766109 w 20766109"/>
              <a:gd name="connsiteY1" fmla="*/ 8046873 h 8664003"/>
              <a:gd name="connsiteX2" fmla="*/ 20766109 w 20766109"/>
              <a:gd name="connsiteY2" fmla="*/ 8664003 h 8664003"/>
              <a:gd name="connsiteX3" fmla="*/ 20703373 w 20766109"/>
              <a:gd name="connsiteY3" fmla="*/ 8664003 h 8664003"/>
              <a:gd name="connsiteX4" fmla="*/ 0 w 20766109"/>
              <a:gd name="connsiteY4" fmla="*/ 8046873 h 8664003"/>
              <a:gd name="connsiteX5" fmla="*/ 62736 w 20766109"/>
              <a:gd name="connsiteY5" fmla="*/ 8046873 h 8664003"/>
              <a:gd name="connsiteX6" fmla="*/ 62736 w 20766109"/>
              <a:gd name="connsiteY6" fmla="*/ 8664003 h 8664003"/>
              <a:gd name="connsiteX7" fmla="*/ 0 w 20766109"/>
              <a:gd name="connsiteY7" fmla="*/ 8664003 h 8664003"/>
              <a:gd name="connsiteX8" fmla="*/ 20698513 w 20766109"/>
              <a:gd name="connsiteY8" fmla="*/ 7276202 h 8664003"/>
              <a:gd name="connsiteX9" fmla="*/ 20761251 w 20766109"/>
              <a:gd name="connsiteY9" fmla="*/ 7276202 h 8664003"/>
              <a:gd name="connsiteX10" fmla="*/ 20761251 w 20766109"/>
              <a:gd name="connsiteY10" fmla="*/ 7530855 h 8664003"/>
              <a:gd name="connsiteX11" fmla="*/ 20698513 w 20766109"/>
              <a:gd name="connsiteY11" fmla="*/ 7530855 h 8664003"/>
              <a:gd name="connsiteX12" fmla="*/ 1 w 20766109"/>
              <a:gd name="connsiteY12" fmla="*/ 6913724 h 8664003"/>
              <a:gd name="connsiteX13" fmla="*/ 62737 w 20766109"/>
              <a:gd name="connsiteY13" fmla="*/ 6913724 h 8664003"/>
              <a:gd name="connsiteX14" fmla="*/ 62737 w 20766109"/>
              <a:gd name="connsiteY14" fmla="*/ 7530854 h 8664003"/>
              <a:gd name="connsiteX15" fmla="*/ 1 w 20766109"/>
              <a:gd name="connsiteY15" fmla="*/ 7530854 h 8664003"/>
              <a:gd name="connsiteX16" fmla="*/ 20698513 w 20766109"/>
              <a:gd name="connsiteY16" fmla="*/ 6039515 h 8664003"/>
              <a:gd name="connsiteX17" fmla="*/ 20761251 w 20766109"/>
              <a:gd name="connsiteY17" fmla="*/ 6039515 h 8664003"/>
              <a:gd name="connsiteX18" fmla="*/ 20761251 w 20766109"/>
              <a:gd name="connsiteY18" fmla="*/ 6656644 h 8664003"/>
              <a:gd name="connsiteX19" fmla="*/ 20698513 w 20766109"/>
              <a:gd name="connsiteY19" fmla="*/ 6656644 h 8664003"/>
              <a:gd name="connsiteX20" fmla="*/ 0 w 20766109"/>
              <a:gd name="connsiteY20" fmla="*/ 5677038 h 8664003"/>
              <a:gd name="connsiteX21" fmla="*/ 62738 w 20766109"/>
              <a:gd name="connsiteY21" fmla="*/ 5677038 h 8664003"/>
              <a:gd name="connsiteX22" fmla="*/ 62738 w 20766109"/>
              <a:gd name="connsiteY22" fmla="*/ 6294171 h 8664003"/>
              <a:gd name="connsiteX23" fmla="*/ 0 w 20766109"/>
              <a:gd name="connsiteY23" fmla="*/ 6294171 h 8664003"/>
              <a:gd name="connsiteX24" fmla="*/ 20698513 w 20766109"/>
              <a:gd name="connsiteY24" fmla="*/ 4808156 h 8664003"/>
              <a:gd name="connsiteX25" fmla="*/ 20761251 w 20766109"/>
              <a:gd name="connsiteY25" fmla="*/ 4808156 h 8664003"/>
              <a:gd name="connsiteX26" fmla="*/ 20761251 w 20766109"/>
              <a:gd name="connsiteY26" fmla="*/ 5425289 h 8664003"/>
              <a:gd name="connsiteX27" fmla="*/ 20698513 w 20766109"/>
              <a:gd name="connsiteY27" fmla="*/ 5425289 h 8664003"/>
              <a:gd name="connsiteX28" fmla="*/ 1 w 20766109"/>
              <a:gd name="connsiteY28" fmla="*/ 4445677 h 8664003"/>
              <a:gd name="connsiteX29" fmla="*/ 62737 w 20766109"/>
              <a:gd name="connsiteY29" fmla="*/ 4445677 h 8664003"/>
              <a:gd name="connsiteX30" fmla="*/ 62737 w 20766109"/>
              <a:gd name="connsiteY30" fmla="*/ 5062811 h 8664003"/>
              <a:gd name="connsiteX31" fmla="*/ 1 w 20766109"/>
              <a:gd name="connsiteY31" fmla="*/ 5062811 h 8664003"/>
              <a:gd name="connsiteX32" fmla="*/ 5849045 w 20766109"/>
              <a:gd name="connsiteY32" fmla="*/ 4104527 h 8664003"/>
              <a:gd name="connsiteX33" fmla="*/ 6238230 w 20766109"/>
              <a:gd name="connsiteY33" fmla="*/ 4142356 h 8664003"/>
              <a:gd name="connsiteX34" fmla="*/ 6452163 w 20766109"/>
              <a:gd name="connsiteY34" fmla="*/ 4131374 h 8664003"/>
              <a:gd name="connsiteX35" fmla="*/ 6459415 w 20766109"/>
              <a:gd name="connsiteY35" fmla="*/ 4193606 h 8664003"/>
              <a:gd name="connsiteX36" fmla="*/ 6238230 w 20766109"/>
              <a:gd name="connsiteY36" fmla="*/ 4204588 h 8664003"/>
              <a:gd name="connsiteX37" fmla="*/ 5836961 w 20766109"/>
              <a:gd name="connsiteY37" fmla="*/ 4165540 h 8664003"/>
              <a:gd name="connsiteX38" fmla="*/ 15247883 w 20766109"/>
              <a:gd name="connsiteY38" fmla="*/ 4008573 h 8664003"/>
              <a:gd name="connsiteX39" fmla="*/ 15270811 w 20766109"/>
              <a:gd name="connsiteY39" fmla="*/ 4066142 h 8664003"/>
              <a:gd name="connsiteX40" fmla="*/ 14663830 w 20766109"/>
              <a:gd name="connsiteY40" fmla="*/ 4199273 h 8664003"/>
              <a:gd name="connsiteX41" fmla="*/ 14659003 w 20766109"/>
              <a:gd name="connsiteY41" fmla="*/ 4138105 h 8664003"/>
              <a:gd name="connsiteX42" fmla="*/ 15247883 w 20766109"/>
              <a:gd name="connsiteY42" fmla="*/ 4008573 h 8664003"/>
              <a:gd name="connsiteX43" fmla="*/ 13496507 w 20766109"/>
              <a:gd name="connsiteY43" fmla="*/ 3864654 h 8664003"/>
              <a:gd name="connsiteX44" fmla="*/ 14060765 w 20766109"/>
              <a:gd name="connsiteY44" fmla="*/ 4087062 h 8664003"/>
              <a:gd name="connsiteX45" fmla="*/ 14046203 w 20766109"/>
              <a:gd name="connsiteY45" fmla="*/ 4145969 h 8664003"/>
              <a:gd name="connsiteX46" fmla="*/ 13464957 w 20766109"/>
              <a:gd name="connsiteY46" fmla="*/ 3918753 h 8664003"/>
              <a:gd name="connsiteX47" fmla="*/ 7556167 w 20766109"/>
              <a:gd name="connsiteY47" fmla="*/ 3662089 h 8664003"/>
              <a:gd name="connsiteX48" fmla="*/ 7594818 w 20766109"/>
              <a:gd name="connsiteY48" fmla="*/ 3709550 h 8664003"/>
              <a:gd name="connsiteX49" fmla="*/ 7065805 w 20766109"/>
              <a:gd name="connsiteY49" fmla="*/ 4039339 h 8664003"/>
              <a:gd name="connsiteX50" fmla="*/ 7041653 w 20766109"/>
              <a:gd name="connsiteY50" fmla="*/ 3982143 h 8664003"/>
              <a:gd name="connsiteX51" fmla="*/ 7556167 w 20766109"/>
              <a:gd name="connsiteY51" fmla="*/ 3662089 h 8664003"/>
              <a:gd name="connsiteX52" fmla="*/ 20698513 w 20766109"/>
              <a:gd name="connsiteY52" fmla="*/ 3576802 h 8664003"/>
              <a:gd name="connsiteX53" fmla="*/ 20761251 w 20766109"/>
              <a:gd name="connsiteY53" fmla="*/ 3576802 h 8664003"/>
              <a:gd name="connsiteX54" fmla="*/ 20761251 w 20766109"/>
              <a:gd name="connsiteY54" fmla="*/ 4193935 h 8664003"/>
              <a:gd name="connsiteX55" fmla="*/ 20698513 w 20766109"/>
              <a:gd name="connsiteY55" fmla="*/ 4193935 h 8664003"/>
              <a:gd name="connsiteX56" fmla="*/ 4793233 w 20766109"/>
              <a:gd name="connsiteY56" fmla="*/ 3539488 h 8664003"/>
              <a:gd name="connsiteX57" fmla="*/ 5281362 w 20766109"/>
              <a:gd name="connsiteY57" fmla="*/ 3899673 h 8664003"/>
              <a:gd name="connsiteX58" fmla="*/ 5252223 w 20766109"/>
              <a:gd name="connsiteY58" fmla="*/ 3954064 h 8664003"/>
              <a:gd name="connsiteX59" fmla="*/ 4749521 w 20766109"/>
              <a:gd name="connsiteY59" fmla="*/ 3583000 h 8664003"/>
              <a:gd name="connsiteX60" fmla="*/ 16190055 w 20766109"/>
              <a:gd name="connsiteY60" fmla="*/ 3267630 h 8664003"/>
              <a:gd name="connsiteX61" fmla="*/ 16240963 w 20766109"/>
              <a:gd name="connsiteY61" fmla="*/ 3302832 h 8664003"/>
              <a:gd name="connsiteX62" fmla="*/ 15811875 w 20766109"/>
              <a:gd name="connsiteY62" fmla="*/ 3756827 h 8664003"/>
              <a:gd name="connsiteX63" fmla="*/ 15773087 w 20766109"/>
              <a:gd name="connsiteY63" fmla="*/ 3708271 h 8664003"/>
              <a:gd name="connsiteX64" fmla="*/ 16190055 w 20766109"/>
              <a:gd name="connsiteY64" fmla="*/ 3267630 h 8664003"/>
              <a:gd name="connsiteX65" fmla="*/ 1 w 20766109"/>
              <a:gd name="connsiteY65" fmla="*/ 3214322 h 8664003"/>
              <a:gd name="connsiteX66" fmla="*/ 62737 w 20766109"/>
              <a:gd name="connsiteY66" fmla="*/ 3214322 h 8664003"/>
              <a:gd name="connsiteX67" fmla="*/ 62737 w 20766109"/>
              <a:gd name="connsiteY67" fmla="*/ 3831452 h 8664003"/>
              <a:gd name="connsiteX68" fmla="*/ 1 w 20766109"/>
              <a:gd name="connsiteY68" fmla="*/ 3831452 h 8664003"/>
              <a:gd name="connsiteX69" fmla="*/ 12683961 w 20766109"/>
              <a:gd name="connsiteY69" fmla="*/ 2990443 h 8664003"/>
              <a:gd name="connsiteX70" fmla="*/ 13026637 w 20766109"/>
              <a:gd name="connsiteY70" fmla="*/ 3490566 h 8664003"/>
              <a:gd name="connsiteX71" fmla="*/ 12981676 w 20766109"/>
              <a:gd name="connsiteY71" fmla="*/ 3532949 h 8664003"/>
              <a:gd name="connsiteX72" fmla="*/ 12628063 w 20766109"/>
              <a:gd name="connsiteY72" fmla="*/ 3018295 h 8664003"/>
              <a:gd name="connsiteX73" fmla="*/ 8201961 w 20766109"/>
              <a:gd name="connsiteY73" fmla="*/ 2654618 h 8664003"/>
              <a:gd name="connsiteX74" fmla="*/ 8261137 w 20766109"/>
              <a:gd name="connsiteY74" fmla="*/ 2671579 h 8664003"/>
              <a:gd name="connsiteX75" fmla="*/ 8005105 w 20766109"/>
              <a:gd name="connsiteY75" fmla="*/ 3239766 h 8664003"/>
              <a:gd name="connsiteX76" fmla="*/ 7953173 w 20766109"/>
              <a:gd name="connsiteY76" fmla="*/ 3207056 h 8664003"/>
              <a:gd name="connsiteX77" fmla="*/ 8201961 w 20766109"/>
              <a:gd name="connsiteY77" fmla="*/ 2654618 h 8664003"/>
              <a:gd name="connsiteX78" fmla="*/ 4234009 w 20766109"/>
              <a:gd name="connsiteY78" fmla="*/ 2484036 h 8664003"/>
              <a:gd name="connsiteX79" fmla="*/ 4433818 w 20766109"/>
              <a:gd name="connsiteY79" fmla="*/ 3050967 h 8664003"/>
              <a:gd name="connsiteX80" fmla="*/ 4378452 w 20766109"/>
              <a:gd name="connsiteY80" fmla="*/ 3079854 h 8664003"/>
              <a:gd name="connsiteX81" fmla="*/ 4173824 w 20766109"/>
              <a:gd name="connsiteY81" fmla="*/ 2494871 h 8664003"/>
              <a:gd name="connsiteX82" fmla="*/ 20698513 w 20766109"/>
              <a:gd name="connsiteY82" fmla="*/ 2345443 h 8664003"/>
              <a:gd name="connsiteX83" fmla="*/ 20761251 w 20766109"/>
              <a:gd name="connsiteY83" fmla="*/ 2345443 h 8664003"/>
              <a:gd name="connsiteX84" fmla="*/ 20761251 w 20766109"/>
              <a:gd name="connsiteY84" fmla="*/ 2962576 h 8664003"/>
              <a:gd name="connsiteX85" fmla="*/ 20698513 w 20766109"/>
              <a:gd name="connsiteY85" fmla="*/ 2962576 h 8664003"/>
              <a:gd name="connsiteX86" fmla="*/ 16556919 w 20766109"/>
              <a:gd name="connsiteY86" fmla="*/ 2132219 h 8664003"/>
              <a:gd name="connsiteX87" fmla="*/ 16619443 w 20766109"/>
              <a:gd name="connsiteY87" fmla="*/ 2132219 h 8664003"/>
              <a:gd name="connsiteX88" fmla="*/ 16519645 w 20766109"/>
              <a:gd name="connsiteY88" fmla="*/ 2749349 h 8664003"/>
              <a:gd name="connsiteX89" fmla="*/ 16460729 w 20766109"/>
              <a:gd name="connsiteY89" fmla="*/ 2729952 h 8664003"/>
              <a:gd name="connsiteX90" fmla="*/ 16556919 w 20766109"/>
              <a:gd name="connsiteY90" fmla="*/ 2132219 h 8664003"/>
              <a:gd name="connsiteX91" fmla="*/ 2326 w 20766109"/>
              <a:gd name="connsiteY91" fmla="*/ 1982966 h 8664003"/>
              <a:gd name="connsiteX92" fmla="*/ 62804 w 20766109"/>
              <a:gd name="connsiteY92" fmla="*/ 1986590 h 8664003"/>
              <a:gd name="connsiteX93" fmla="*/ 59315 w 20766109"/>
              <a:gd name="connsiteY93" fmla="*/ 2103736 h 8664003"/>
              <a:gd name="connsiteX94" fmla="*/ 59315 w 20766109"/>
              <a:gd name="connsiteY94" fmla="*/ 2600101 h 8664003"/>
              <a:gd name="connsiteX95" fmla="*/ 1 w 20766109"/>
              <a:gd name="connsiteY95" fmla="*/ 2600101 h 8664003"/>
              <a:gd name="connsiteX96" fmla="*/ 1 w 20766109"/>
              <a:gd name="connsiteY96" fmla="*/ 2103736 h 8664003"/>
              <a:gd name="connsiteX97" fmla="*/ 2326 w 20766109"/>
              <a:gd name="connsiteY97" fmla="*/ 1982966 h 8664003"/>
              <a:gd name="connsiteX98" fmla="*/ 12458741 w 20766109"/>
              <a:gd name="connsiteY98" fmla="*/ 1801726 h 8664003"/>
              <a:gd name="connsiteX99" fmla="*/ 12480303 w 20766109"/>
              <a:gd name="connsiteY99" fmla="*/ 2103895 h 8664003"/>
              <a:gd name="connsiteX100" fmla="*/ 12504260 w 20766109"/>
              <a:gd name="connsiteY100" fmla="*/ 2414524 h 8664003"/>
              <a:gd name="connsiteX101" fmla="*/ 12443168 w 20766109"/>
              <a:gd name="connsiteY101" fmla="*/ 2424195 h 8664003"/>
              <a:gd name="connsiteX102" fmla="*/ 12419211 w 20766109"/>
              <a:gd name="connsiteY102" fmla="*/ 2103895 h 8664003"/>
              <a:gd name="connsiteX103" fmla="*/ 12398847 w 20766109"/>
              <a:gd name="connsiteY103" fmla="*/ 1810188 h 8664003"/>
              <a:gd name="connsiteX104" fmla="*/ 8384479 w 20766109"/>
              <a:gd name="connsiteY104" fmla="*/ 1444582 h 8664003"/>
              <a:gd name="connsiteX105" fmla="*/ 8442375 w 20766109"/>
              <a:gd name="connsiteY105" fmla="*/ 1463981 h 8664003"/>
              <a:gd name="connsiteX106" fmla="*/ 8341055 w 20766109"/>
              <a:gd name="connsiteY106" fmla="*/ 2061712 h 8664003"/>
              <a:gd name="connsiteX107" fmla="*/ 8278335 w 20766109"/>
              <a:gd name="connsiteY107" fmla="*/ 2060501 h 8664003"/>
              <a:gd name="connsiteX108" fmla="*/ 8384479 w 20766109"/>
              <a:gd name="connsiteY108" fmla="*/ 1444582 h 8664003"/>
              <a:gd name="connsiteX109" fmla="*/ 4026367 w 20766109"/>
              <a:gd name="connsiteY109" fmla="*/ 1274009 h 8664003"/>
              <a:gd name="connsiteX110" fmla="*/ 4183289 w 20766109"/>
              <a:gd name="connsiteY110" fmla="*/ 1874457 h 8664003"/>
              <a:gd name="connsiteX111" fmla="*/ 4123395 w 20766109"/>
              <a:gd name="connsiteY111" fmla="*/ 1880486 h 8664003"/>
              <a:gd name="connsiteX112" fmla="*/ 3971266 w 20766109"/>
              <a:gd name="connsiteY112" fmla="*/ 1298124 h 8664003"/>
              <a:gd name="connsiteX113" fmla="*/ 20523357 w 20766109"/>
              <a:gd name="connsiteY113" fmla="*/ 1135413 h 8664003"/>
              <a:gd name="connsiteX114" fmla="*/ 20723965 w 20766109"/>
              <a:gd name="connsiteY114" fmla="*/ 1726877 h 8664003"/>
              <a:gd name="connsiteX115" fmla="*/ 20662701 w 20766109"/>
              <a:gd name="connsiteY115" fmla="*/ 1736553 h 8664003"/>
              <a:gd name="connsiteX116" fmla="*/ 20469299 w 20766109"/>
              <a:gd name="connsiteY116" fmla="*/ 1164443 h 8664003"/>
              <a:gd name="connsiteX117" fmla="*/ 16903249 w 20766109"/>
              <a:gd name="connsiteY117" fmla="*/ 948843 h 8664003"/>
              <a:gd name="connsiteX118" fmla="*/ 16955263 w 20766109"/>
              <a:gd name="connsiteY118" fmla="*/ 982835 h 8664003"/>
              <a:gd name="connsiteX119" fmla="*/ 16701239 w 20766109"/>
              <a:gd name="connsiteY119" fmla="*/ 1533988 h 8664003"/>
              <a:gd name="connsiteX120" fmla="*/ 16641967 w 20766109"/>
              <a:gd name="connsiteY120" fmla="*/ 1516993 h 8664003"/>
              <a:gd name="connsiteX121" fmla="*/ 16903249 w 20766109"/>
              <a:gd name="connsiteY121" fmla="*/ 948843 h 8664003"/>
              <a:gd name="connsiteX122" fmla="*/ 430012 w 20766109"/>
              <a:gd name="connsiteY122" fmla="*/ 826241 h 8664003"/>
              <a:gd name="connsiteX123" fmla="*/ 478539 w 20766109"/>
              <a:gd name="connsiteY123" fmla="*/ 863669 h 8664003"/>
              <a:gd name="connsiteX124" fmla="*/ 184955 w 20766109"/>
              <a:gd name="connsiteY124" fmla="*/ 1390071 h 8664003"/>
              <a:gd name="connsiteX125" fmla="*/ 127938 w 20766109"/>
              <a:gd name="connsiteY125" fmla="*/ 1369547 h 8664003"/>
              <a:gd name="connsiteX126" fmla="*/ 430012 w 20766109"/>
              <a:gd name="connsiteY126" fmla="*/ 826241 h 8664003"/>
              <a:gd name="connsiteX127" fmla="*/ 11927768 w 20766109"/>
              <a:gd name="connsiteY127" fmla="*/ 687646 h 8664003"/>
              <a:gd name="connsiteX128" fmla="*/ 12275039 w 20766109"/>
              <a:gd name="connsiteY128" fmla="*/ 1203511 h 8664003"/>
              <a:gd name="connsiteX129" fmla="*/ 12219379 w 20766109"/>
              <a:gd name="connsiteY129" fmla="*/ 1230152 h 8664003"/>
              <a:gd name="connsiteX130" fmla="*/ 11881789 w 20766109"/>
              <a:gd name="connsiteY130" fmla="*/ 728820 h 8664003"/>
              <a:gd name="connsiteX131" fmla="*/ 9096859 w 20766109"/>
              <a:gd name="connsiteY131" fmla="*/ 437109 h 8664003"/>
              <a:gd name="connsiteX132" fmla="*/ 9135350 w 20766109"/>
              <a:gd name="connsiteY132" fmla="*/ 486707 h 8664003"/>
              <a:gd name="connsiteX133" fmla="*/ 8717982 w 20766109"/>
              <a:gd name="connsiteY133" fmla="*/ 920981 h 8664003"/>
              <a:gd name="connsiteX134" fmla="*/ 8667463 w 20766109"/>
              <a:gd name="connsiteY134" fmla="*/ 884691 h 8664003"/>
              <a:gd name="connsiteX135" fmla="*/ 9096859 w 20766109"/>
              <a:gd name="connsiteY135" fmla="*/ 437109 h 8664003"/>
              <a:gd name="connsiteX136" fmla="*/ 3231124 w 20766109"/>
              <a:gd name="connsiteY136" fmla="*/ 335831 h 8664003"/>
              <a:gd name="connsiteX137" fmla="*/ 3703524 w 20766109"/>
              <a:gd name="connsiteY137" fmla="*/ 747626 h 8664003"/>
              <a:gd name="connsiteX138" fmla="*/ 3656162 w 20766109"/>
              <a:gd name="connsiteY138" fmla="*/ 787711 h 8664003"/>
              <a:gd name="connsiteX139" fmla="*/ 3198334 w 20766109"/>
              <a:gd name="connsiteY139" fmla="*/ 388066 h 8664003"/>
              <a:gd name="connsiteX140" fmla="*/ 19661453 w 20766109"/>
              <a:gd name="connsiteY140" fmla="*/ 255871 h 8664003"/>
              <a:gd name="connsiteX141" fmla="*/ 20158917 w 20766109"/>
              <a:gd name="connsiteY141" fmla="*/ 631002 h 8664003"/>
              <a:gd name="connsiteX142" fmla="*/ 20114133 w 20766109"/>
              <a:gd name="connsiteY142" fmla="*/ 675777 h 8664003"/>
              <a:gd name="connsiteX143" fmla="*/ 19632405 w 20766109"/>
              <a:gd name="connsiteY143" fmla="*/ 310325 h 8664003"/>
              <a:gd name="connsiteX144" fmla="*/ 17854373 w 20766109"/>
              <a:gd name="connsiteY144" fmla="*/ 165253 h 8664003"/>
              <a:gd name="connsiteX145" fmla="*/ 17877441 w 20766109"/>
              <a:gd name="connsiteY145" fmla="*/ 222380 h 8664003"/>
              <a:gd name="connsiteX146" fmla="*/ 17357801 w 20766109"/>
              <a:gd name="connsiteY146" fmla="*/ 537177 h 8664003"/>
              <a:gd name="connsiteX147" fmla="*/ 17318949 w 20766109"/>
              <a:gd name="connsiteY147" fmla="*/ 489775 h 8664003"/>
              <a:gd name="connsiteX148" fmla="*/ 17854373 w 20766109"/>
              <a:gd name="connsiteY148" fmla="*/ 165253 h 8664003"/>
              <a:gd name="connsiteX149" fmla="*/ 1434681 w 20766109"/>
              <a:gd name="connsiteY149" fmla="*/ 111943 h 8664003"/>
              <a:gd name="connsiteX150" fmla="*/ 1454033 w 20766109"/>
              <a:gd name="connsiteY150" fmla="*/ 170347 h 8664003"/>
              <a:gd name="connsiteX151" fmla="*/ 915826 w 20766109"/>
              <a:gd name="connsiteY151" fmla="*/ 446549 h 8664003"/>
              <a:gd name="connsiteX152" fmla="*/ 879543 w 20766109"/>
              <a:gd name="connsiteY152" fmla="*/ 396663 h 8664003"/>
              <a:gd name="connsiteX153" fmla="*/ 1434681 w 20766109"/>
              <a:gd name="connsiteY153" fmla="*/ 111943 h 8664003"/>
              <a:gd name="connsiteX154" fmla="*/ 10867481 w 20766109"/>
              <a:gd name="connsiteY154" fmla="*/ 58642 h 8664003"/>
              <a:gd name="connsiteX155" fmla="*/ 11443477 w 20766109"/>
              <a:gd name="connsiteY155" fmla="*/ 293276 h 8664003"/>
              <a:gd name="connsiteX156" fmla="*/ 11413287 w 20766109"/>
              <a:gd name="connsiteY156" fmla="*/ 345282 h 8664003"/>
              <a:gd name="connsiteX157" fmla="*/ 10852991 w 20766109"/>
              <a:gd name="connsiteY157" fmla="*/ 119114 h 8664003"/>
              <a:gd name="connsiteX158" fmla="*/ 10249932 w 20766109"/>
              <a:gd name="connsiteY158" fmla="*/ 5334 h 8664003"/>
              <a:gd name="connsiteX159" fmla="*/ 10254759 w 20766109"/>
              <a:gd name="connsiteY159" fmla="*/ 66327 h 8664003"/>
              <a:gd name="connsiteX160" fmla="*/ 9663471 w 20766109"/>
              <a:gd name="connsiteY160" fmla="*/ 190706 h 8664003"/>
              <a:gd name="connsiteX161" fmla="*/ 9642955 w 20766109"/>
              <a:gd name="connsiteY161" fmla="*/ 133300 h 8664003"/>
              <a:gd name="connsiteX162" fmla="*/ 10249932 w 20766109"/>
              <a:gd name="connsiteY162" fmla="*/ 5334 h 8664003"/>
              <a:gd name="connsiteX163" fmla="*/ 2101277 w 20766109"/>
              <a:gd name="connsiteY163" fmla="*/ 4 h 8664003"/>
              <a:gd name="connsiteX164" fmla="*/ 2664067 w 20766109"/>
              <a:gd name="connsiteY164" fmla="*/ 76596 h 8664003"/>
              <a:gd name="connsiteX165" fmla="*/ 2648371 w 20766109"/>
              <a:gd name="connsiteY165" fmla="*/ 137382 h 8664003"/>
              <a:gd name="connsiteX166" fmla="*/ 2101277 w 20766109"/>
              <a:gd name="connsiteY166" fmla="*/ 62008 h 8664003"/>
              <a:gd name="connsiteX167" fmla="*/ 2048139 w 20766109"/>
              <a:gd name="connsiteY167" fmla="*/ 63222 h 8664003"/>
              <a:gd name="connsiteX168" fmla="*/ 2046931 w 20766109"/>
              <a:gd name="connsiteY168" fmla="*/ 1220 h 8664003"/>
              <a:gd name="connsiteX169" fmla="*/ 2101277 w 20766109"/>
              <a:gd name="connsiteY169" fmla="*/ 4 h 8664003"/>
              <a:gd name="connsiteX170" fmla="*/ 18658619 w 20766109"/>
              <a:gd name="connsiteY170" fmla="*/ 0 h 8664003"/>
              <a:gd name="connsiteX171" fmla="*/ 19076819 w 20766109"/>
              <a:gd name="connsiteY171" fmla="*/ 43388 h 8664003"/>
              <a:gd name="connsiteX172" fmla="*/ 19064733 w 20766109"/>
              <a:gd name="connsiteY172" fmla="*/ 105372 h 8664003"/>
              <a:gd name="connsiteX173" fmla="*/ 18658619 w 20766109"/>
              <a:gd name="connsiteY173" fmla="*/ 63224 h 8664003"/>
              <a:gd name="connsiteX174" fmla="*/ 18460395 w 20766109"/>
              <a:gd name="connsiteY174" fmla="*/ 73141 h 8664003"/>
              <a:gd name="connsiteX175" fmla="*/ 18454351 w 20766109"/>
              <a:gd name="connsiteY175" fmla="*/ 9917 h 8664003"/>
              <a:gd name="connsiteX176" fmla="*/ 18658619 w 20766109"/>
              <a:gd name="connsiteY176" fmla="*/ 0 h 866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20766109" h="8664003">
                <a:moveTo>
                  <a:pt x="20703373" y="8046873"/>
                </a:moveTo>
                <a:lnTo>
                  <a:pt x="20766109" y="8046873"/>
                </a:lnTo>
                <a:lnTo>
                  <a:pt x="20766109" y="8664003"/>
                </a:lnTo>
                <a:lnTo>
                  <a:pt x="20703373" y="8664003"/>
                </a:lnTo>
                <a:close/>
                <a:moveTo>
                  <a:pt x="0" y="8046873"/>
                </a:moveTo>
                <a:lnTo>
                  <a:pt x="62736" y="8046873"/>
                </a:lnTo>
                <a:lnTo>
                  <a:pt x="62736" y="8664003"/>
                </a:lnTo>
                <a:lnTo>
                  <a:pt x="0" y="8664003"/>
                </a:lnTo>
                <a:close/>
                <a:moveTo>
                  <a:pt x="20698513" y="7276202"/>
                </a:moveTo>
                <a:lnTo>
                  <a:pt x="20761251" y="7276202"/>
                </a:lnTo>
                <a:lnTo>
                  <a:pt x="20761251" y="7530855"/>
                </a:lnTo>
                <a:lnTo>
                  <a:pt x="20698513" y="7530855"/>
                </a:lnTo>
                <a:close/>
                <a:moveTo>
                  <a:pt x="1" y="6913724"/>
                </a:moveTo>
                <a:lnTo>
                  <a:pt x="62737" y="6913724"/>
                </a:lnTo>
                <a:lnTo>
                  <a:pt x="62737" y="7530854"/>
                </a:lnTo>
                <a:lnTo>
                  <a:pt x="1" y="7530854"/>
                </a:lnTo>
                <a:close/>
                <a:moveTo>
                  <a:pt x="20698513" y="6039515"/>
                </a:moveTo>
                <a:lnTo>
                  <a:pt x="20761251" y="6039515"/>
                </a:lnTo>
                <a:lnTo>
                  <a:pt x="20761251" y="6656644"/>
                </a:lnTo>
                <a:lnTo>
                  <a:pt x="20698513" y="6656644"/>
                </a:lnTo>
                <a:close/>
                <a:moveTo>
                  <a:pt x="0" y="5677038"/>
                </a:moveTo>
                <a:lnTo>
                  <a:pt x="62738" y="5677038"/>
                </a:lnTo>
                <a:lnTo>
                  <a:pt x="62738" y="6294171"/>
                </a:lnTo>
                <a:lnTo>
                  <a:pt x="0" y="6294171"/>
                </a:lnTo>
                <a:close/>
                <a:moveTo>
                  <a:pt x="20698513" y="4808156"/>
                </a:moveTo>
                <a:lnTo>
                  <a:pt x="20761251" y="4808156"/>
                </a:lnTo>
                <a:lnTo>
                  <a:pt x="20761251" y="5425289"/>
                </a:lnTo>
                <a:lnTo>
                  <a:pt x="20698513" y="5425289"/>
                </a:lnTo>
                <a:close/>
                <a:moveTo>
                  <a:pt x="1" y="4445677"/>
                </a:moveTo>
                <a:lnTo>
                  <a:pt x="62737" y="4445677"/>
                </a:lnTo>
                <a:lnTo>
                  <a:pt x="62737" y="5062811"/>
                </a:lnTo>
                <a:lnTo>
                  <a:pt x="1" y="5062811"/>
                </a:lnTo>
                <a:close/>
                <a:moveTo>
                  <a:pt x="5849045" y="4104527"/>
                </a:moveTo>
                <a:cubicBezTo>
                  <a:pt x="5977155" y="4130152"/>
                  <a:pt x="6107691" y="4142356"/>
                  <a:pt x="6238230" y="4142356"/>
                </a:cubicBezTo>
                <a:cubicBezTo>
                  <a:pt x="6310749" y="4142356"/>
                  <a:pt x="6382062" y="4138694"/>
                  <a:pt x="6452163" y="4131374"/>
                </a:cubicBezTo>
                <a:lnTo>
                  <a:pt x="6459415" y="4193606"/>
                </a:lnTo>
                <a:cubicBezTo>
                  <a:pt x="6386897" y="4200927"/>
                  <a:pt x="6311958" y="4204588"/>
                  <a:pt x="6238230" y="4204588"/>
                </a:cubicBezTo>
                <a:cubicBezTo>
                  <a:pt x="6104065" y="4204588"/>
                  <a:pt x="5968695" y="4192386"/>
                  <a:pt x="5836961" y="4165540"/>
                </a:cubicBezTo>
                <a:close/>
                <a:moveTo>
                  <a:pt x="15247883" y="4008573"/>
                </a:moveTo>
                <a:lnTo>
                  <a:pt x="15270811" y="4066142"/>
                </a:lnTo>
                <a:cubicBezTo>
                  <a:pt x="15076529" y="4140503"/>
                  <a:pt x="14871386" y="4184880"/>
                  <a:pt x="14663830" y="4199273"/>
                </a:cubicBezTo>
                <a:lnTo>
                  <a:pt x="14659003" y="4138105"/>
                </a:lnTo>
                <a:cubicBezTo>
                  <a:pt x="14861733" y="4123712"/>
                  <a:pt x="15059635" y="4080535"/>
                  <a:pt x="15247883" y="4008573"/>
                </a:cubicBezTo>
                <a:close/>
                <a:moveTo>
                  <a:pt x="13496507" y="3864654"/>
                </a:moveTo>
                <a:cubicBezTo>
                  <a:pt x="13672459" y="3966842"/>
                  <a:pt x="13862971" y="4041379"/>
                  <a:pt x="14060765" y="4087062"/>
                </a:cubicBezTo>
                <a:lnTo>
                  <a:pt x="14046203" y="4145969"/>
                </a:lnTo>
                <a:cubicBezTo>
                  <a:pt x="13842343" y="4100286"/>
                  <a:pt x="13646976" y="4022143"/>
                  <a:pt x="13464957" y="3918753"/>
                </a:cubicBezTo>
                <a:close/>
                <a:moveTo>
                  <a:pt x="7556167" y="3662089"/>
                </a:moveTo>
                <a:lnTo>
                  <a:pt x="7594818" y="3709550"/>
                </a:lnTo>
                <a:cubicBezTo>
                  <a:pt x="7435388" y="3845847"/>
                  <a:pt x="7257843" y="3956588"/>
                  <a:pt x="7065805" y="4039339"/>
                </a:cubicBezTo>
                <a:lnTo>
                  <a:pt x="7041653" y="3982143"/>
                </a:lnTo>
                <a:cubicBezTo>
                  <a:pt x="7226441" y="3901826"/>
                  <a:pt x="7400363" y="3794735"/>
                  <a:pt x="7556167" y="3662089"/>
                </a:cubicBezTo>
                <a:close/>
                <a:moveTo>
                  <a:pt x="20698513" y="3576802"/>
                </a:moveTo>
                <a:lnTo>
                  <a:pt x="20761251" y="3576802"/>
                </a:lnTo>
                <a:lnTo>
                  <a:pt x="20761251" y="4193935"/>
                </a:lnTo>
                <a:lnTo>
                  <a:pt x="20698513" y="4193935"/>
                </a:lnTo>
                <a:close/>
                <a:moveTo>
                  <a:pt x="4793233" y="3539488"/>
                </a:moveTo>
                <a:cubicBezTo>
                  <a:pt x="4937729" y="3683321"/>
                  <a:pt x="5101655" y="3804188"/>
                  <a:pt x="5281362" y="3899673"/>
                </a:cubicBezTo>
                <a:lnTo>
                  <a:pt x="5252223" y="3954064"/>
                </a:lnTo>
                <a:cubicBezTo>
                  <a:pt x="5066441" y="3856160"/>
                  <a:pt x="4897659" y="3730459"/>
                  <a:pt x="4749521" y="3583000"/>
                </a:cubicBezTo>
                <a:close/>
                <a:moveTo>
                  <a:pt x="16190055" y="3267630"/>
                </a:moveTo>
                <a:lnTo>
                  <a:pt x="16240963" y="3302832"/>
                </a:lnTo>
                <a:cubicBezTo>
                  <a:pt x="16120965" y="3475204"/>
                  <a:pt x="15976723" y="3628154"/>
                  <a:pt x="15811875" y="3756827"/>
                </a:cubicBezTo>
                <a:lnTo>
                  <a:pt x="15773087" y="3708271"/>
                </a:lnTo>
                <a:cubicBezTo>
                  <a:pt x="15933087" y="3583241"/>
                  <a:pt x="16073693" y="3433932"/>
                  <a:pt x="16190055" y="3267630"/>
                </a:cubicBezTo>
                <a:close/>
                <a:moveTo>
                  <a:pt x="1" y="3214322"/>
                </a:moveTo>
                <a:lnTo>
                  <a:pt x="62737" y="3214322"/>
                </a:lnTo>
                <a:lnTo>
                  <a:pt x="62737" y="3831452"/>
                </a:lnTo>
                <a:lnTo>
                  <a:pt x="1" y="3831452"/>
                </a:lnTo>
                <a:close/>
                <a:moveTo>
                  <a:pt x="12683961" y="2990443"/>
                </a:moveTo>
                <a:cubicBezTo>
                  <a:pt x="12772667" y="3173297"/>
                  <a:pt x="12888110" y="3341619"/>
                  <a:pt x="13026637" y="3490566"/>
                </a:cubicBezTo>
                <a:lnTo>
                  <a:pt x="12981676" y="3532949"/>
                </a:lnTo>
                <a:cubicBezTo>
                  <a:pt x="12838287" y="3379158"/>
                  <a:pt x="12719201" y="3205993"/>
                  <a:pt x="12628063" y="3018295"/>
                </a:cubicBezTo>
                <a:close/>
                <a:moveTo>
                  <a:pt x="8201961" y="2654618"/>
                </a:moveTo>
                <a:lnTo>
                  <a:pt x="8261137" y="2671579"/>
                </a:lnTo>
                <a:cubicBezTo>
                  <a:pt x="8204375" y="2872686"/>
                  <a:pt x="8118630" y="3064101"/>
                  <a:pt x="8005105" y="3239766"/>
                </a:cubicBezTo>
                <a:lnTo>
                  <a:pt x="7953173" y="3207056"/>
                </a:lnTo>
                <a:cubicBezTo>
                  <a:pt x="8063074" y="3036237"/>
                  <a:pt x="8147612" y="2849668"/>
                  <a:pt x="8201961" y="2654618"/>
                </a:cubicBezTo>
                <a:close/>
                <a:moveTo>
                  <a:pt x="4234009" y="2484036"/>
                </a:moveTo>
                <a:cubicBezTo>
                  <a:pt x="4271325" y="2681438"/>
                  <a:pt x="4338729" y="2872823"/>
                  <a:pt x="4433818" y="3050967"/>
                </a:cubicBezTo>
                <a:lnTo>
                  <a:pt x="4378452" y="3079854"/>
                </a:lnTo>
                <a:cubicBezTo>
                  <a:pt x="4282158" y="2895692"/>
                  <a:pt x="4212343" y="2699494"/>
                  <a:pt x="4173824" y="2494871"/>
                </a:cubicBezTo>
                <a:close/>
                <a:moveTo>
                  <a:pt x="20698513" y="2345443"/>
                </a:moveTo>
                <a:lnTo>
                  <a:pt x="20761251" y="2345443"/>
                </a:lnTo>
                <a:lnTo>
                  <a:pt x="20761251" y="2962576"/>
                </a:lnTo>
                <a:lnTo>
                  <a:pt x="20698513" y="2962576"/>
                </a:lnTo>
                <a:close/>
                <a:moveTo>
                  <a:pt x="16556919" y="2132219"/>
                </a:moveTo>
                <a:lnTo>
                  <a:pt x="16619443" y="2132219"/>
                </a:lnTo>
                <a:cubicBezTo>
                  <a:pt x="16617039" y="2341971"/>
                  <a:pt x="16582167" y="2550511"/>
                  <a:pt x="16519645" y="2749349"/>
                </a:cubicBezTo>
                <a:lnTo>
                  <a:pt x="16460729" y="2729952"/>
                </a:lnTo>
                <a:cubicBezTo>
                  <a:pt x="16522049" y="2537174"/>
                  <a:pt x="16555717" y="2335908"/>
                  <a:pt x="16556919" y="2132219"/>
                </a:cubicBezTo>
                <a:close/>
                <a:moveTo>
                  <a:pt x="2326" y="1982966"/>
                </a:moveTo>
                <a:lnTo>
                  <a:pt x="62804" y="1986590"/>
                </a:lnTo>
                <a:cubicBezTo>
                  <a:pt x="60477" y="2025236"/>
                  <a:pt x="59315" y="2065091"/>
                  <a:pt x="59315" y="2103736"/>
                </a:cubicBezTo>
                <a:lnTo>
                  <a:pt x="59315" y="2600101"/>
                </a:lnTo>
                <a:lnTo>
                  <a:pt x="1" y="2600101"/>
                </a:lnTo>
                <a:lnTo>
                  <a:pt x="1" y="2103736"/>
                </a:lnTo>
                <a:cubicBezTo>
                  <a:pt x="1" y="2063881"/>
                  <a:pt x="1" y="2022821"/>
                  <a:pt x="2326" y="1982966"/>
                </a:cubicBezTo>
                <a:close/>
                <a:moveTo>
                  <a:pt x="12458741" y="1801726"/>
                </a:moveTo>
                <a:cubicBezTo>
                  <a:pt x="12473115" y="1900837"/>
                  <a:pt x="12480303" y="2002367"/>
                  <a:pt x="12480303" y="2103895"/>
                </a:cubicBezTo>
                <a:cubicBezTo>
                  <a:pt x="12480303" y="2207841"/>
                  <a:pt x="12488687" y="2311787"/>
                  <a:pt x="12504260" y="2414524"/>
                </a:cubicBezTo>
                <a:lnTo>
                  <a:pt x="12443168" y="2424195"/>
                </a:lnTo>
                <a:cubicBezTo>
                  <a:pt x="12427595" y="2319040"/>
                  <a:pt x="12419211" y="2211467"/>
                  <a:pt x="12419211" y="2103895"/>
                </a:cubicBezTo>
                <a:cubicBezTo>
                  <a:pt x="12419211" y="2004784"/>
                  <a:pt x="12412024" y="1906882"/>
                  <a:pt x="12398847" y="1810188"/>
                </a:cubicBezTo>
                <a:close/>
                <a:moveTo>
                  <a:pt x="8384479" y="1444582"/>
                </a:moveTo>
                <a:lnTo>
                  <a:pt x="8442375" y="1463981"/>
                </a:lnTo>
                <a:cubicBezTo>
                  <a:pt x="8379653" y="1656759"/>
                  <a:pt x="8345880" y="1858023"/>
                  <a:pt x="8341055" y="2061712"/>
                </a:cubicBezTo>
                <a:lnTo>
                  <a:pt x="8278335" y="2060501"/>
                </a:lnTo>
                <a:cubicBezTo>
                  <a:pt x="8283159" y="1850749"/>
                  <a:pt x="8319346" y="1643422"/>
                  <a:pt x="8384479" y="1444582"/>
                </a:cubicBezTo>
                <a:close/>
                <a:moveTo>
                  <a:pt x="4026367" y="1274009"/>
                </a:moveTo>
                <a:cubicBezTo>
                  <a:pt x="4109020" y="1464512"/>
                  <a:pt x="4161727" y="1667073"/>
                  <a:pt x="4183289" y="1874457"/>
                </a:cubicBezTo>
                <a:lnTo>
                  <a:pt x="4123395" y="1880486"/>
                </a:lnTo>
                <a:cubicBezTo>
                  <a:pt x="4101833" y="1679131"/>
                  <a:pt x="4050325" y="1483804"/>
                  <a:pt x="3971266" y="1298124"/>
                </a:cubicBezTo>
                <a:close/>
                <a:moveTo>
                  <a:pt x="20523357" y="1135413"/>
                </a:moveTo>
                <a:cubicBezTo>
                  <a:pt x="20619455" y="1321682"/>
                  <a:pt x="20686725" y="1521255"/>
                  <a:pt x="20723965" y="1726877"/>
                </a:cubicBezTo>
                <a:lnTo>
                  <a:pt x="20662701" y="1736553"/>
                </a:lnTo>
                <a:cubicBezTo>
                  <a:pt x="20626663" y="1538189"/>
                  <a:pt x="20562997" y="1344663"/>
                  <a:pt x="20469299" y="1164443"/>
                </a:cubicBezTo>
                <a:close/>
                <a:moveTo>
                  <a:pt x="16903249" y="948843"/>
                </a:moveTo>
                <a:lnTo>
                  <a:pt x="16955263" y="982835"/>
                </a:lnTo>
                <a:cubicBezTo>
                  <a:pt x="16842767" y="1154009"/>
                  <a:pt x="16758093" y="1338535"/>
                  <a:pt x="16701239" y="1533988"/>
                </a:cubicBezTo>
                <a:lnTo>
                  <a:pt x="16641967" y="1516993"/>
                </a:lnTo>
                <a:cubicBezTo>
                  <a:pt x="16700031" y="1315469"/>
                  <a:pt x="16788333" y="1124872"/>
                  <a:pt x="16903249" y="948843"/>
                </a:cubicBezTo>
                <a:close/>
                <a:moveTo>
                  <a:pt x="430012" y="826241"/>
                </a:moveTo>
                <a:lnTo>
                  <a:pt x="478539" y="863669"/>
                </a:lnTo>
                <a:cubicBezTo>
                  <a:pt x="354797" y="1023039"/>
                  <a:pt x="256532" y="1201726"/>
                  <a:pt x="184955" y="1390071"/>
                </a:cubicBezTo>
                <a:lnTo>
                  <a:pt x="127938" y="1369547"/>
                </a:lnTo>
                <a:cubicBezTo>
                  <a:pt x="199514" y="1173957"/>
                  <a:pt x="301417" y="991647"/>
                  <a:pt x="430012" y="826241"/>
                </a:cubicBezTo>
                <a:close/>
                <a:moveTo>
                  <a:pt x="11927768" y="687646"/>
                </a:moveTo>
                <a:cubicBezTo>
                  <a:pt x="12069339" y="842648"/>
                  <a:pt x="12185500" y="1014604"/>
                  <a:pt x="12275039" y="1203511"/>
                </a:cubicBezTo>
                <a:lnTo>
                  <a:pt x="12219379" y="1230152"/>
                </a:lnTo>
                <a:cubicBezTo>
                  <a:pt x="12133469" y="1047298"/>
                  <a:pt x="12019729" y="877766"/>
                  <a:pt x="11881789" y="728820"/>
                </a:cubicBezTo>
                <a:close/>
                <a:moveTo>
                  <a:pt x="9096859" y="437109"/>
                </a:moveTo>
                <a:lnTo>
                  <a:pt x="9135350" y="486707"/>
                </a:lnTo>
                <a:cubicBezTo>
                  <a:pt x="8975379" y="610093"/>
                  <a:pt x="8834651" y="756464"/>
                  <a:pt x="8717982" y="920981"/>
                </a:cubicBezTo>
                <a:lnTo>
                  <a:pt x="8667463" y="884691"/>
                </a:lnTo>
                <a:cubicBezTo>
                  <a:pt x="8788945" y="716546"/>
                  <a:pt x="8932077" y="565336"/>
                  <a:pt x="9096859" y="437109"/>
                </a:cubicBezTo>
                <a:close/>
                <a:moveTo>
                  <a:pt x="3231124" y="335831"/>
                </a:moveTo>
                <a:cubicBezTo>
                  <a:pt x="3408424" y="448802"/>
                  <a:pt x="3566295" y="588495"/>
                  <a:pt x="3703524" y="747626"/>
                </a:cubicBezTo>
                <a:lnTo>
                  <a:pt x="3656162" y="787711"/>
                </a:lnTo>
                <a:cubicBezTo>
                  <a:pt x="3523792" y="632226"/>
                  <a:pt x="3369566" y="498606"/>
                  <a:pt x="3198334" y="388066"/>
                </a:cubicBezTo>
                <a:close/>
                <a:moveTo>
                  <a:pt x="19661453" y="255871"/>
                </a:moveTo>
                <a:cubicBezTo>
                  <a:pt x="19845429" y="355100"/>
                  <a:pt x="20012463" y="482160"/>
                  <a:pt x="20158917" y="631002"/>
                </a:cubicBezTo>
                <a:lnTo>
                  <a:pt x="20114133" y="675777"/>
                </a:lnTo>
                <a:cubicBezTo>
                  <a:pt x="19972519" y="530564"/>
                  <a:pt x="19809119" y="407134"/>
                  <a:pt x="19632405" y="310325"/>
                </a:cubicBezTo>
                <a:close/>
                <a:moveTo>
                  <a:pt x="17854373" y="165253"/>
                </a:moveTo>
                <a:lnTo>
                  <a:pt x="17877441" y="222380"/>
                </a:lnTo>
                <a:cubicBezTo>
                  <a:pt x="17690469" y="301382"/>
                  <a:pt x="17515637" y="407125"/>
                  <a:pt x="17357801" y="537177"/>
                </a:cubicBezTo>
                <a:lnTo>
                  <a:pt x="17318949" y="489775"/>
                </a:lnTo>
                <a:cubicBezTo>
                  <a:pt x="17480427" y="356077"/>
                  <a:pt x="17660115" y="246688"/>
                  <a:pt x="17854373" y="165253"/>
                </a:cubicBezTo>
                <a:close/>
                <a:moveTo>
                  <a:pt x="1434681" y="111943"/>
                </a:moveTo>
                <a:lnTo>
                  <a:pt x="1454033" y="170347"/>
                </a:lnTo>
                <a:cubicBezTo>
                  <a:pt x="1261729" y="234835"/>
                  <a:pt x="1081521" y="328524"/>
                  <a:pt x="915826" y="446549"/>
                </a:cubicBezTo>
                <a:lnTo>
                  <a:pt x="879543" y="396663"/>
                </a:lnTo>
                <a:cubicBezTo>
                  <a:pt x="1050075" y="274987"/>
                  <a:pt x="1236331" y="178865"/>
                  <a:pt x="1434681" y="111943"/>
                </a:cubicBezTo>
                <a:close/>
                <a:moveTo>
                  <a:pt x="10867481" y="58642"/>
                </a:moveTo>
                <a:cubicBezTo>
                  <a:pt x="11070347" y="107020"/>
                  <a:pt x="11263554" y="185635"/>
                  <a:pt x="11443477" y="293276"/>
                </a:cubicBezTo>
                <a:lnTo>
                  <a:pt x="11413287" y="345282"/>
                </a:lnTo>
                <a:cubicBezTo>
                  <a:pt x="11238194" y="242478"/>
                  <a:pt x="11049819" y="166283"/>
                  <a:pt x="10852991" y="119114"/>
                </a:cubicBezTo>
                <a:close/>
                <a:moveTo>
                  <a:pt x="10249932" y="5334"/>
                </a:moveTo>
                <a:lnTo>
                  <a:pt x="10254759" y="66327"/>
                </a:lnTo>
                <a:cubicBezTo>
                  <a:pt x="10052031" y="79483"/>
                  <a:pt x="9852923" y="120144"/>
                  <a:pt x="9663471" y="190706"/>
                </a:cubicBezTo>
                <a:lnTo>
                  <a:pt x="9642955" y="133300"/>
                </a:lnTo>
                <a:cubicBezTo>
                  <a:pt x="9837236" y="61543"/>
                  <a:pt x="10041170" y="18490"/>
                  <a:pt x="10249932" y="5334"/>
                </a:cubicBezTo>
                <a:close/>
                <a:moveTo>
                  <a:pt x="2101277" y="4"/>
                </a:moveTo>
                <a:cubicBezTo>
                  <a:pt x="2292095" y="4"/>
                  <a:pt x="2481704" y="26750"/>
                  <a:pt x="2664067" y="76596"/>
                </a:cubicBezTo>
                <a:lnTo>
                  <a:pt x="2648371" y="137382"/>
                </a:lnTo>
                <a:cubicBezTo>
                  <a:pt x="2470837" y="87538"/>
                  <a:pt x="2287265" y="62008"/>
                  <a:pt x="2101277" y="62008"/>
                </a:cubicBezTo>
                <a:cubicBezTo>
                  <a:pt x="2083162" y="62008"/>
                  <a:pt x="2066254" y="62008"/>
                  <a:pt x="2048139" y="63222"/>
                </a:cubicBezTo>
                <a:lnTo>
                  <a:pt x="2046931" y="1220"/>
                </a:lnTo>
                <a:cubicBezTo>
                  <a:pt x="2065048" y="4"/>
                  <a:pt x="2083162" y="4"/>
                  <a:pt x="2101277" y="4"/>
                </a:cubicBezTo>
                <a:close/>
                <a:moveTo>
                  <a:pt x="18658619" y="0"/>
                </a:moveTo>
                <a:cubicBezTo>
                  <a:pt x="18798823" y="0"/>
                  <a:pt x="18940239" y="14876"/>
                  <a:pt x="19076819" y="43388"/>
                </a:cubicBezTo>
                <a:lnTo>
                  <a:pt x="19064733" y="105372"/>
                </a:lnTo>
                <a:cubicBezTo>
                  <a:pt x="18931779" y="78099"/>
                  <a:pt x="18795197" y="63224"/>
                  <a:pt x="18658619" y="63224"/>
                </a:cubicBezTo>
                <a:cubicBezTo>
                  <a:pt x="18592139" y="63224"/>
                  <a:pt x="18525663" y="66943"/>
                  <a:pt x="18460395" y="73141"/>
                </a:cubicBezTo>
                <a:lnTo>
                  <a:pt x="18454351" y="9917"/>
                </a:lnTo>
                <a:cubicBezTo>
                  <a:pt x="18522037" y="3720"/>
                  <a:pt x="18589723" y="0"/>
                  <a:pt x="18658619" y="0"/>
                </a:cubicBezTo>
                <a:close/>
              </a:path>
            </a:pathLst>
          </a:custGeom>
          <a:solidFill>
            <a:schemeClr val="bg1"/>
          </a:solidFill>
          <a:ln>
            <a:noFill/>
          </a:ln>
          <a:effectLst/>
        </p:spPr>
        <p:txBody>
          <a:bodyPr wrap="square" anchor="ctr">
            <a:noAutofit/>
          </a:bodyPr>
          <a:lstStyle/>
          <a:p>
            <a:pPr defTabSz="914217"/>
            <a:endParaRPr lang="en-US" sz="1600" dirty="0">
              <a:solidFill>
                <a:srgbClr val="7F7F7F"/>
              </a:solidFill>
            </a:endParaRPr>
          </a:p>
        </p:txBody>
      </p:sp>
      <p:sp>
        <p:nvSpPr>
          <p:cNvPr id="73" name="Freeform 217">
            <a:extLst>
              <a:ext uri="{FF2B5EF4-FFF2-40B4-BE49-F238E27FC236}">
                <a16:creationId xmlns:a16="http://schemas.microsoft.com/office/drawing/2014/main" id="{F7C878F0-7925-0C4E-9E48-278F0CFF8BB6}"/>
              </a:ext>
            </a:extLst>
          </p:cNvPr>
          <p:cNvSpPr>
            <a:spLocks noChangeArrowheads="1"/>
          </p:cNvSpPr>
          <p:nvPr/>
        </p:nvSpPr>
        <p:spPr bwMode="auto">
          <a:xfrm>
            <a:off x="546328" y="3411631"/>
            <a:ext cx="1580344" cy="1363894"/>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1600">
              <a:solidFill>
                <a:srgbClr val="7F7F7F"/>
              </a:solidFill>
            </a:endParaRPr>
          </a:p>
        </p:txBody>
      </p:sp>
      <p:sp>
        <p:nvSpPr>
          <p:cNvPr id="74" name="Freeform 217">
            <a:extLst>
              <a:ext uri="{FF2B5EF4-FFF2-40B4-BE49-F238E27FC236}">
                <a16:creationId xmlns:a16="http://schemas.microsoft.com/office/drawing/2014/main" id="{6D02B8F8-ACC4-094A-B675-5B11170982A3}"/>
              </a:ext>
            </a:extLst>
          </p:cNvPr>
          <p:cNvSpPr>
            <a:spLocks noChangeArrowheads="1"/>
          </p:cNvSpPr>
          <p:nvPr/>
        </p:nvSpPr>
        <p:spPr bwMode="auto">
          <a:xfrm>
            <a:off x="2976047" y="3424054"/>
            <a:ext cx="1580344" cy="1363894"/>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2"/>
          </a:solidFill>
          <a:ln>
            <a:noFill/>
          </a:ln>
          <a:effectLst/>
        </p:spPr>
        <p:txBody>
          <a:bodyPr wrap="none" anchor="ctr"/>
          <a:lstStyle/>
          <a:p>
            <a:pPr defTabSz="914217"/>
            <a:endParaRPr lang="en-US" sz="1600">
              <a:solidFill>
                <a:srgbClr val="7F7F7F"/>
              </a:solidFill>
            </a:endParaRPr>
          </a:p>
        </p:txBody>
      </p:sp>
      <p:sp>
        <p:nvSpPr>
          <p:cNvPr id="75" name="Freeform 217">
            <a:extLst>
              <a:ext uri="{FF2B5EF4-FFF2-40B4-BE49-F238E27FC236}">
                <a16:creationId xmlns:a16="http://schemas.microsoft.com/office/drawing/2014/main" id="{1BDAD2B1-8ADC-274A-8372-F55F0001A549}"/>
              </a:ext>
            </a:extLst>
          </p:cNvPr>
          <p:cNvSpPr>
            <a:spLocks noChangeArrowheads="1"/>
          </p:cNvSpPr>
          <p:nvPr/>
        </p:nvSpPr>
        <p:spPr bwMode="auto">
          <a:xfrm>
            <a:off x="5328181" y="3411631"/>
            <a:ext cx="1580343" cy="1363894"/>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3"/>
          </a:solidFill>
          <a:ln>
            <a:noFill/>
          </a:ln>
          <a:effectLst/>
        </p:spPr>
        <p:txBody>
          <a:bodyPr wrap="none" anchor="ctr"/>
          <a:lstStyle/>
          <a:p>
            <a:pPr defTabSz="914217"/>
            <a:endParaRPr lang="en-US" sz="1600">
              <a:solidFill>
                <a:srgbClr val="7F7F7F"/>
              </a:solidFill>
            </a:endParaRPr>
          </a:p>
        </p:txBody>
      </p:sp>
      <p:sp>
        <p:nvSpPr>
          <p:cNvPr id="76" name="Freeform 217">
            <a:extLst>
              <a:ext uri="{FF2B5EF4-FFF2-40B4-BE49-F238E27FC236}">
                <a16:creationId xmlns:a16="http://schemas.microsoft.com/office/drawing/2014/main" id="{C9873866-DF5C-D246-A9BF-330D56E3FDC6}"/>
              </a:ext>
            </a:extLst>
          </p:cNvPr>
          <p:cNvSpPr>
            <a:spLocks noChangeArrowheads="1"/>
          </p:cNvSpPr>
          <p:nvPr/>
        </p:nvSpPr>
        <p:spPr bwMode="auto">
          <a:xfrm>
            <a:off x="7735585" y="3408158"/>
            <a:ext cx="1580343" cy="1363894"/>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4"/>
          </a:solidFill>
          <a:ln>
            <a:noFill/>
          </a:ln>
          <a:effectLst/>
        </p:spPr>
        <p:txBody>
          <a:bodyPr wrap="none" anchor="ctr"/>
          <a:lstStyle/>
          <a:p>
            <a:pPr defTabSz="914217"/>
            <a:endParaRPr lang="en-US" sz="1600">
              <a:solidFill>
                <a:srgbClr val="7F7F7F"/>
              </a:solidFill>
            </a:endParaRPr>
          </a:p>
        </p:txBody>
      </p:sp>
      <p:sp>
        <p:nvSpPr>
          <p:cNvPr id="77" name="Freeform 217">
            <a:extLst>
              <a:ext uri="{FF2B5EF4-FFF2-40B4-BE49-F238E27FC236}">
                <a16:creationId xmlns:a16="http://schemas.microsoft.com/office/drawing/2014/main" id="{EFE38925-19C8-994F-8C59-C75386AB487D}"/>
              </a:ext>
            </a:extLst>
          </p:cNvPr>
          <p:cNvSpPr>
            <a:spLocks noChangeArrowheads="1"/>
          </p:cNvSpPr>
          <p:nvPr/>
        </p:nvSpPr>
        <p:spPr bwMode="auto">
          <a:xfrm>
            <a:off x="10020559" y="3408158"/>
            <a:ext cx="1580343" cy="1393399"/>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5"/>
          </a:solidFill>
          <a:ln>
            <a:noFill/>
          </a:ln>
          <a:effectLst/>
        </p:spPr>
        <p:txBody>
          <a:bodyPr wrap="none" anchor="ctr"/>
          <a:lstStyle/>
          <a:p>
            <a:pPr defTabSz="914217"/>
            <a:endParaRPr lang="en-US" sz="1600">
              <a:solidFill>
                <a:srgbClr val="7F7F7F"/>
              </a:solidFill>
            </a:endParaRPr>
          </a:p>
        </p:txBody>
      </p:sp>
      <p:sp>
        <p:nvSpPr>
          <p:cNvPr id="83" name="TextBox 82">
            <a:extLst>
              <a:ext uri="{FF2B5EF4-FFF2-40B4-BE49-F238E27FC236}">
                <a16:creationId xmlns:a16="http://schemas.microsoft.com/office/drawing/2014/main" id="{912910C1-4C4E-204D-948A-11E35700A14E}"/>
              </a:ext>
            </a:extLst>
          </p:cNvPr>
          <p:cNvSpPr txBox="1"/>
          <p:nvPr/>
        </p:nvSpPr>
        <p:spPr>
          <a:xfrm>
            <a:off x="4860674" y="1084150"/>
            <a:ext cx="2515369" cy="307777"/>
          </a:xfrm>
          <a:prstGeom prst="rect">
            <a:avLst/>
          </a:prstGeom>
          <a:noFill/>
        </p:spPr>
        <p:txBody>
          <a:bodyPr wrap="none" rtlCol="0" anchor="b" anchorCtr="0">
            <a:spAutoFit/>
          </a:bodyPr>
          <a:lstStyle/>
          <a:p>
            <a:pPr algn="ctr" defTabSz="914217"/>
            <a:r>
              <a:rPr lang="en-US" sz="1400" b="1" dirty="0">
                <a:solidFill>
                  <a:srgbClr val="000000"/>
                </a:solidFill>
                <a:ea typeface="League Spartan" charset="0"/>
                <a:cs typeface="Poppins" pitchFamily="2" charset="77"/>
              </a:rPr>
              <a:t>3 – ENGAGING MUNICIPALITIES</a:t>
            </a:r>
          </a:p>
        </p:txBody>
      </p:sp>
      <p:sp>
        <p:nvSpPr>
          <p:cNvPr id="86" name="TextBox 85">
            <a:extLst>
              <a:ext uri="{FF2B5EF4-FFF2-40B4-BE49-F238E27FC236}">
                <a16:creationId xmlns:a16="http://schemas.microsoft.com/office/drawing/2014/main" id="{F65961C2-7C7D-7149-BFBA-DCEC784AAC7B}"/>
              </a:ext>
            </a:extLst>
          </p:cNvPr>
          <p:cNvSpPr txBox="1"/>
          <p:nvPr/>
        </p:nvSpPr>
        <p:spPr>
          <a:xfrm>
            <a:off x="9823536" y="1061440"/>
            <a:ext cx="1399036" cy="307777"/>
          </a:xfrm>
          <a:prstGeom prst="rect">
            <a:avLst/>
          </a:prstGeom>
          <a:noFill/>
        </p:spPr>
        <p:txBody>
          <a:bodyPr wrap="none" rtlCol="0" anchor="b" anchorCtr="0">
            <a:spAutoFit/>
          </a:bodyPr>
          <a:lstStyle/>
          <a:p>
            <a:pPr algn="ctr" defTabSz="914217"/>
            <a:r>
              <a:rPr lang="en-US" sz="1400" b="1" dirty="0">
                <a:solidFill>
                  <a:srgbClr val="000000"/>
                </a:solidFill>
                <a:ea typeface="League Spartan" charset="0"/>
                <a:cs typeface="Poppins" pitchFamily="2" charset="77"/>
              </a:rPr>
              <a:t>5 - EVALUATION </a:t>
            </a:r>
          </a:p>
        </p:txBody>
      </p:sp>
      <p:sp>
        <p:nvSpPr>
          <p:cNvPr id="79" name="TextBox 78">
            <a:extLst>
              <a:ext uri="{FF2B5EF4-FFF2-40B4-BE49-F238E27FC236}">
                <a16:creationId xmlns:a16="http://schemas.microsoft.com/office/drawing/2014/main" id="{08E2DDA0-759E-524C-966A-6C235DDD1FAB}"/>
              </a:ext>
            </a:extLst>
          </p:cNvPr>
          <p:cNvSpPr txBox="1"/>
          <p:nvPr/>
        </p:nvSpPr>
        <p:spPr>
          <a:xfrm>
            <a:off x="1259841" y="1084151"/>
            <a:ext cx="974946" cy="307777"/>
          </a:xfrm>
          <a:prstGeom prst="rect">
            <a:avLst/>
          </a:prstGeom>
          <a:noFill/>
        </p:spPr>
        <p:txBody>
          <a:bodyPr wrap="none" rtlCol="0" anchor="b" anchorCtr="0">
            <a:spAutoFit/>
          </a:bodyPr>
          <a:lstStyle/>
          <a:p>
            <a:pPr algn="ctr" defTabSz="914217"/>
            <a:r>
              <a:rPr lang="en-US" sz="1400" b="1" dirty="0">
                <a:solidFill>
                  <a:srgbClr val="000000"/>
                </a:solidFill>
                <a:ea typeface="League Spartan" charset="0"/>
                <a:cs typeface="Poppins" pitchFamily="2" charset="77"/>
              </a:rPr>
              <a:t>1 – SET-UP</a:t>
            </a:r>
          </a:p>
        </p:txBody>
      </p:sp>
      <p:sp>
        <p:nvSpPr>
          <p:cNvPr id="89" name="TextBox 88">
            <a:extLst>
              <a:ext uri="{FF2B5EF4-FFF2-40B4-BE49-F238E27FC236}">
                <a16:creationId xmlns:a16="http://schemas.microsoft.com/office/drawing/2014/main" id="{97FE9F56-61CF-2D41-83F3-318D664B8654}"/>
              </a:ext>
            </a:extLst>
          </p:cNvPr>
          <p:cNvSpPr txBox="1"/>
          <p:nvPr/>
        </p:nvSpPr>
        <p:spPr>
          <a:xfrm>
            <a:off x="2262001" y="5053656"/>
            <a:ext cx="2721435" cy="307777"/>
          </a:xfrm>
          <a:prstGeom prst="rect">
            <a:avLst/>
          </a:prstGeom>
          <a:noFill/>
        </p:spPr>
        <p:txBody>
          <a:bodyPr wrap="square" rtlCol="0" anchor="b" anchorCtr="0">
            <a:spAutoFit/>
          </a:bodyPr>
          <a:lstStyle/>
          <a:p>
            <a:pPr algn="ctr" defTabSz="914217"/>
            <a:r>
              <a:rPr lang="en-US" sz="1400" b="1" dirty="0">
                <a:solidFill>
                  <a:srgbClr val="000000"/>
                </a:solidFill>
                <a:ea typeface="League Spartan" charset="0"/>
                <a:cs typeface="Poppins" pitchFamily="2" charset="77"/>
              </a:rPr>
              <a:t>2 – PREPARATION of MATERIAL</a:t>
            </a:r>
          </a:p>
        </p:txBody>
      </p:sp>
      <p:sp>
        <p:nvSpPr>
          <p:cNvPr id="93" name="TextBox 92">
            <a:extLst>
              <a:ext uri="{FF2B5EF4-FFF2-40B4-BE49-F238E27FC236}">
                <a16:creationId xmlns:a16="http://schemas.microsoft.com/office/drawing/2014/main" id="{76AB0215-2A5C-6D48-9CA1-66DA462D6071}"/>
              </a:ext>
            </a:extLst>
          </p:cNvPr>
          <p:cNvSpPr txBox="1"/>
          <p:nvPr/>
        </p:nvSpPr>
        <p:spPr>
          <a:xfrm>
            <a:off x="6978734" y="5110929"/>
            <a:ext cx="3059725" cy="292388"/>
          </a:xfrm>
          <a:prstGeom prst="rect">
            <a:avLst/>
          </a:prstGeom>
          <a:noFill/>
        </p:spPr>
        <p:txBody>
          <a:bodyPr wrap="square" rtlCol="0" anchor="b" anchorCtr="0">
            <a:spAutoFit/>
          </a:bodyPr>
          <a:lstStyle/>
          <a:p>
            <a:pPr algn="ctr" defTabSz="914217"/>
            <a:r>
              <a:rPr lang="en-US" sz="1300" b="1" dirty="0">
                <a:solidFill>
                  <a:srgbClr val="000000"/>
                </a:solidFill>
                <a:ea typeface="League Spartan" charset="0"/>
                <a:cs typeface="Poppins" pitchFamily="2" charset="77"/>
              </a:rPr>
              <a:t>4 – IMPLEMENTATION at LOCAL LEVEL</a:t>
            </a:r>
          </a:p>
        </p:txBody>
      </p:sp>
      <p:sp>
        <p:nvSpPr>
          <p:cNvPr id="94" name="Freeform 995">
            <a:extLst>
              <a:ext uri="{FF2B5EF4-FFF2-40B4-BE49-F238E27FC236}">
                <a16:creationId xmlns:a16="http://schemas.microsoft.com/office/drawing/2014/main" id="{745D7A50-A8D4-564E-ACC3-D64DF6354A98}"/>
              </a:ext>
            </a:extLst>
          </p:cNvPr>
          <p:cNvSpPr>
            <a:spLocks noChangeAspect="1" noChangeArrowheads="1"/>
          </p:cNvSpPr>
          <p:nvPr/>
        </p:nvSpPr>
        <p:spPr bwMode="auto">
          <a:xfrm>
            <a:off x="3534084" y="3874560"/>
            <a:ext cx="464271" cy="462881"/>
          </a:xfrm>
          <a:custGeom>
            <a:avLst/>
            <a:gdLst>
              <a:gd name="T0" fmla="*/ 18986675 w 291739"/>
              <a:gd name="T1" fmla="*/ 120365288 h 291741"/>
              <a:gd name="T2" fmla="*/ 25577986 w 291739"/>
              <a:gd name="T3" fmla="*/ 77721317 h 291741"/>
              <a:gd name="T4" fmla="*/ 32325355 w 291739"/>
              <a:gd name="T5" fmla="*/ 120365288 h 291741"/>
              <a:gd name="T6" fmla="*/ 14280441 w 291739"/>
              <a:gd name="T7" fmla="*/ 72982908 h 291741"/>
              <a:gd name="T8" fmla="*/ 98711419 w 291739"/>
              <a:gd name="T9" fmla="*/ 72217384 h 291741"/>
              <a:gd name="T10" fmla="*/ 79508500 w 291739"/>
              <a:gd name="T11" fmla="*/ 72217384 h 291741"/>
              <a:gd name="T12" fmla="*/ 27495286 w 291739"/>
              <a:gd name="T13" fmla="*/ 60108224 h 291741"/>
              <a:gd name="T14" fmla="*/ 23506752 w 291739"/>
              <a:gd name="T15" fmla="*/ 61219966 h 291741"/>
              <a:gd name="T16" fmla="*/ 25581024 w 291739"/>
              <a:gd name="T17" fmla="*/ 46570010 h 291741"/>
              <a:gd name="T18" fmla="*/ 25581024 w 291739"/>
              <a:gd name="T19" fmla="*/ 53165979 h 291741"/>
              <a:gd name="T20" fmla="*/ 25581024 w 291739"/>
              <a:gd name="T21" fmla="*/ 46570010 h 291741"/>
              <a:gd name="T22" fmla="*/ 27495286 w 291739"/>
              <a:gd name="T23" fmla="*/ 40480181 h 291741"/>
              <a:gd name="T24" fmla="*/ 23506752 w 291739"/>
              <a:gd name="T25" fmla="*/ 37654946 h 291741"/>
              <a:gd name="T26" fmla="*/ 106998153 w 291739"/>
              <a:gd name="T27" fmla="*/ 34751664 h 291741"/>
              <a:gd name="T28" fmla="*/ 103015808 w 291739"/>
              <a:gd name="T29" fmla="*/ 64833199 h 291741"/>
              <a:gd name="T30" fmla="*/ 73976774 w 291739"/>
              <a:gd name="T31" fmla="*/ 33071526 h 291741"/>
              <a:gd name="T32" fmla="*/ 73976774 w 291739"/>
              <a:gd name="T33" fmla="*/ 66665260 h 291741"/>
              <a:gd name="T34" fmla="*/ 73976774 w 291739"/>
              <a:gd name="T35" fmla="*/ 33071526 h 291741"/>
              <a:gd name="T36" fmla="*/ 98711419 w 291739"/>
              <a:gd name="T37" fmla="*/ 26841560 h 291741"/>
              <a:gd name="T38" fmla="*/ 79508500 w 291739"/>
              <a:gd name="T39" fmla="*/ 26841560 h 291741"/>
              <a:gd name="T40" fmla="*/ 125328394 w 291739"/>
              <a:gd name="T41" fmla="*/ 10123089 h 291741"/>
              <a:gd name="T42" fmla="*/ 122028430 w 291739"/>
              <a:gd name="T43" fmla="*/ 13941145 h 291741"/>
              <a:gd name="T44" fmla="*/ 127056242 w 291739"/>
              <a:gd name="T45" fmla="*/ 87234268 h 291741"/>
              <a:gd name="T46" fmla="*/ 114014778 w 291739"/>
              <a:gd name="T47" fmla="*/ 121590918 h 291741"/>
              <a:gd name="T48" fmla="*/ 110557914 w 291739"/>
              <a:gd name="T49" fmla="*/ 122812367 h 291741"/>
              <a:gd name="T50" fmla="*/ 91073292 w 291739"/>
              <a:gd name="T51" fmla="*/ 122201632 h 291741"/>
              <a:gd name="T52" fmla="*/ 87302354 w 291739"/>
              <a:gd name="T53" fmla="*/ 89219988 h 291741"/>
              <a:gd name="T54" fmla="*/ 65932154 w 291739"/>
              <a:gd name="T55" fmla="*/ 124033780 h 291741"/>
              <a:gd name="T56" fmla="*/ 75988194 w 291739"/>
              <a:gd name="T57" fmla="*/ 89219988 h 291741"/>
              <a:gd name="T58" fmla="*/ 53047224 w 291739"/>
              <a:gd name="T59" fmla="*/ 85401888 h 291741"/>
              <a:gd name="T60" fmla="*/ 58075778 w 291739"/>
              <a:gd name="T61" fmla="*/ 32875673 h 291741"/>
              <a:gd name="T62" fmla="*/ 118100289 w 291739"/>
              <a:gd name="T63" fmla="*/ 85401888 h 291741"/>
              <a:gd name="T64" fmla="*/ 74260367 w 291739"/>
              <a:gd name="T65" fmla="*/ 12108707 h 291741"/>
              <a:gd name="T66" fmla="*/ 43309895 w 291739"/>
              <a:gd name="T67" fmla="*/ 26060094 h 291741"/>
              <a:gd name="T68" fmla="*/ 25577986 w 291739"/>
              <a:gd name="T69" fmla="*/ 30797231 h 291741"/>
              <a:gd name="T70" fmla="*/ 3922606 w 291739"/>
              <a:gd name="T71" fmla="*/ 37980933 h 291741"/>
              <a:gd name="T72" fmla="*/ 10356432 w 291739"/>
              <a:gd name="T73" fmla="*/ 71607884 h 291741"/>
              <a:gd name="T74" fmla="*/ 14280441 w 291739"/>
              <a:gd name="T75" fmla="*/ 39662810 h 291741"/>
              <a:gd name="T76" fmla="*/ 36876044 w 291739"/>
              <a:gd name="T77" fmla="*/ 45929377 h 291741"/>
              <a:gd name="T78" fmla="*/ 65905899 w 291739"/>
              <a:gd name="T79" fmla="*/ 11691904 h 291741"/>
              <a:gd name="T80" fmla="*/ 62532707 w 291739"/>
              <a:gd name="T81" fmla="*/ 4700204 h 291741"/>
              <a:gd name="T82" fmla="*/ 67632032 w 291739"/>
              <a:gd name="T83" fmla="*/ 16582598 h 291741"/>
              <a:gd name="T84" fmla="*/ 40798651 w 291739"/>
              <a:gd name="T85" fmla="*/ 115933410 h 291741"/>
              <a:gd name="T86" fmla="*/ 18986675 w 291739"/>
              <a:gd name="T87" fmla="*/ 124033780 h 291741"/>
              <a:gd name="T88" fmla="*/ 7061061 w 291739"/>
              <a:gd name="T89" fmla="*/ 78638420 h 291741"/>
              <a:gd name="T90" fmla="*/ 12240106 w 291739"/>
              <a:gd name="T91" fmla="*/ 25754599 h 291741"/>
              <a:gd name="T92" fmla="*/ 57432603 w 291739"/>
              <a:gd name="T93" fmla="*/ 6647381 h 291741"/>
              <a:gd name="T94" fmla="*/ 18128834 w 291739"/>
              <a:gd name="T95" fmla="*/ 10797898 h 291741"/>
              <a:gd name="T96" fmla="*/ 25503177 w 291739"/>
              <a:gd name="T97" fmla="*/ 3802477 h 291741"/>
              <a:gd name="T98" fmla="*/ 25503177 w 291739"/>
              <a:gd name="T99" fmla="*/ 21444743 h 2917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39" h="291741">
                <a:moveTo>
                  <a:pt x="32788" y="171664"/>
                </a:moveTo>
                <a:lnTo>
                  <a:pt x="32788" y="272687"/>
                </a:lnTo>
                <a:cubicBezTo>
                  <a:pt x="32788" y="278439"/>
                  <a:pt x="37472" y="283112"/>
                  <a:pt x="43597" y="283112"/>
                </a:cubicBezTo>
                <a:cubicBezTo>
                  <a:pt x="49723" y="283112"/>
                  <a:pt x="54046" y="278439"/>
                  <a:pt x="54046" y="272687"/>
                </a:cubicBezTo>
                <a:lnTo>
                  <a:pt x="54046" y="187123"/>
                </a:lnTo>
                <a:cubicBezTo>
                  <a:pt x="54046" y="184966"/>
                  <a:pt x="56208" y="182809"/>
                  <a:pt x="58730" y="182809"/>
                </a:cubicBezTo>
                <a:cubicBezTo>
                  <a:pt x="60892" y="182809"/>
                  <a:pt x="63054" y="184966"/>
                  <a:pt x="63054" y="187123"/>
                </a:cubicBezTo>
                <a:lnTo>
                  <a:pt x="63054" y="272687"/>
                </a:lnTo>
                <a:cubicBezTo>
                  <a:pt x="63054" y="278439"/>
                  <a:pt x="68098" y="283112"/>
                  <a:pt x="74224" y="283112"/>
                </a:cubicBezTo>
                <a:cubicBezTo>
                  <a:pt x="79989" y="283112"/>
                  <a:pt x="84673" y="278439"/>
                  <a:pt x="84673" y="272687"/>
                </a:cubicBezTo>
                <a:lnTo>
                  <a:pt x="84673" y="171664"/>
                </a:lnTo>
                <a:lnTo>
                  <a:pt x="32788" y="171664"/>
                </a:lnTo>
                <a:close/>
                <a:moveTo>
                  <a:pt x="186865" y="165100"/>
                </a:moveTo>
                <a:lnTo>
                  <a:pt x="222353" y="165100"/>
                </a:lnTo>
                <a:cubicBezTo>
                  <a:pt x="224504" y="165100"/>
                  <a:pt x="226655" y="167298"/>
                  <a:pt x="226655" y="169863"/>
                </a:cubicBezTo>
                <a:cubicBezTo>
                  <a:pt x="226655" y="172061"/>
                  <a:pt x="224504" y="174259"/>
                  <a:pt x="222353" y="174259"/>
                </a:cubicBezTo>
                <a:lnTo>
                  <a:pt x="186865" y="174259"/>
                </a:lnTo>
                <a:cubicBezTo>
                  <a:pt x="184356" y="174259"/>
                  <a:pt x="182563" y="172061"/>
                  <a:pt x="182563" y="169863"/>
                </a:cubicBezTo>
                <a:cubicBezTo>
                  <a:pt x="182563" y="167298"/>
                  <a:pt x="184356" y="165100"/>
                  <a:pt x="186865" y="165100"/>
                </a:cubicBezTo>
                <a:close/>
                <a:moveTo>
                  <a:pt x="58737" y="136525"/>
                </a:moveTo>
                <a:cubicBezTo>
                  <a:pt x="60935" y="136525"/>
                  <a:pt x="63133" y="138766"/>
                  <a:pt x="63133" y="141381"/>
                </a:cubicBezTo>
                <a:lnTo>
                  <a:pt x="63133" y="143996"/>
                </a:lnTo>
                <a:cubicBezTo>
                  <a:pt x="63133" y="146610"/>
                  <a:pt x="60935" y="148852"/>
                  <a:pt x="58737" y="148852"/>
                </a:cubicBezTo>
                <a:cubicBezTo>
                  <a:pt x="56173" y="148852"/>
                  <a:pt x="53975" y="146610"/>
                  <a:pt x="53975" y="143996"/>
                </a:cubicBezTo>
                <a:lnTo>
                  <a:pt x="53975" y="141381"/>
                </a:lnTo>
                <a:cubicBezTo>
                  <a:pt x="53975" y="138766"/>
                  <a:pt x="56173" y="136525"/>
                  <a:pt x="58737" y="136525"/>
                </a:cubicBezTo>
                <a:close/>
                <a:moveTo>
                  <a:pt x="58737" y="109538"/>
                </a:moveTo>
                <a:cubicBezTo>
                  <a:pt x="60935" y="109538"/>
                  <a:pt x="63133" y="111703"/>
                  <a:pt x="63133" y="114228"/>
                </a:cubicBezTo>
                <a:lnTo>
                  <a:pt x="63133" y="121084"/>
                </a:lnTo>
                <a:cubicBezTo>
                  <a:pt x="63133" y="123248"/>
                  <a:pt x="60935" y="125052"/>
                  <a:pt x="58737" y="125052"/>
                </a:cubicBezTo>
                <a:cubicBezTo>
                  <a:pt x="56173" y="125052"/>
                  <a:pt x="53975" y="123248"/>
                  <a:pt x="53975" y="121084"/>
                </a:cubicBezTo>
                <a:lnTo>
                  <a:pt x="53975" y="114228"/>
                </a:lnTo>
                <a:cubicBezTo>
                  <a:pt x="53975" y="111703"/>
                  <a:pt x="56173" y="109538"/>
                  <a:pt x="58737" y="109538"/>
                </a:cubicBezTo>
                <a:close/>
                <a:moveTo>
                  <a:pt x="58737" y="84138"/>
                </a:moveTo>
                <a:cubicBezTo>
                  <a:pt x="60935" y="84138"/>
                  <a:pt x="63133" y="86353"/>
                  <a:pt x="63133" y="88568"/>
                </a:cubicBezTo>
                <a:lnTo>
                  <a:pt x="63133" y="95214"/>
                </a:lnTo>
                <a:cubicBezTo>
                  <a:pt x="63133" y="97798"/>
                  <a:pt x="60935" y="99644"/>
                  <a:pt x="58737" y="99644"/>
                </a:cubicBezTo>
                <a:cubicBezTo>
                  <a:pt x="56173" y="99644"/>
                  <a:pt x="53975" y="97798"/>
                  <a:pt x="53975" y="95214"/>
                </a:cubicBezTo>
                <a:lnTo>
                  <a:pt x="53975" y="88568"/>
                </a:lnTo>
                <a:cubicBezTo>
                  <a:pt x="53975" y="86353"/>
                  <a:pt x="56173" y="84138"/>
                  <a:pt x="58737" y="84138"/>
                </a:cubicBezTo>
                <a:close/>
                <a:moveTo>
                  <a:pt x="240729" y="77788"/>
                </a:moveTo>
                <a:cubicBezTo>
                  <a:pt x="243396" y="77788"/>
                  <a:pt x="245682" y="79225"/>
                  <a:pt x="245682" y="81739"/>
                </a:cubicBezTo>
                <a:lnTo>
                  <a:pt x="245682" y="152494"/>
                </a:lnTo>
                <a:cubicBezTo>
                  <a:pt x="245682" y="155008"/>
                  <a:pt x="243396" y="156804"/>
                  <a:pt x="240729" y="156804"/>
                </a:cubicBezTo>
                <a:cubicBezTo>
                  <a:pt x="238824" y="156804"/>
                  <a:pt x="236538" y="155008"/>
                  <a:pt x="236538" y="152494"/>
                </a:cubicBezTo>
                <a:lnTo>
                  <a:pt x="236538" y="81739"/>
                </a:lnTo>
                <a:cubicBezTo>
                  <a:pt x="236538" y="79225"/>
                  <a:pt x="238824" y="77788"/>
                  <a:pt x="240729" y="77788"/>
                </a:cubicBezTo>
                <a:close/>
                <a:moveTo>
                  <a:pt x="169862" y="77788"/>
                </a:moveTo>
                <a:cubicBezTo>
                  <a:pt x="171694" y="77788"/>
                  <a:pt x="174258" y="79225"/>
                  <a:pt x="174258" y="81739"/>
                </a:cubicBezTo>
                <a:lnTo>
                  <a:pt x="174258" y="152494"/>
                </a:lnTo>
                <a:cubicBezTo>
                  <a:pt x="174258" y="155008"/>
                  <a:pt x="171694" y="156804"/>
                  <a:pt x="169862" y="156804"/>
                </a:cubicBezTo>
                <a:cubicBezTo>
                  <a:pt x="167298" y="156804"/>
                  <a:pt x="165100" y="155008"/>
                  <a:pt x="165100" y="152494"/>
                </a:cubicBezTo>
                <a:lnTo>
                  <a:pt x="165100" y="81739"/>
                </a:lnTo>
                <a:cubicBezTo>
                  <a:pt x="165100" y="79225"/>
                  <a:pt x="167298" y="77788"/>
                  <a:pt x="169862" y="77788"/>
                </a:cubicBezTo>
                <a:close/>
                <a:moveTo>
                  <a:pt x="186865" y="58738"/>
                </a:moveTo>
                <a:lnTo>
                  <a:pt x="222353" y="58738"/>
                </a:lnTo>
                <a:cubicBezTo>
                  <a:pt x="224504" y="58738"/>
                  <a:pt x="226655" y="60936"/>
                  <a:pt x="226655" y="63134"/>
                </a:cubicBezTo>
                <a:cubicBezTo>
                  <a:pt x="226655" y="65699"/>
                  <a:pt x="224504" y="67897"/>
                  <a:pt x="222353" y="67897"/>
                </a:cubicBezTo>
                <a:lnTo>
                  <a:pt x="186865" y="67897"/>
                </a:lnTo>
                <a:cubicBezTo>
                  <a:pt x="184356" y="67897"/>
                  <a:pt x="182563" y="65699"/>
                  <a:pt x="182563" y="63134"/>
                </a:cubicBezTo>
                <a:cubicBezTo>
                  <a:pt x="182563" y="60936"/>
                  <a:pt x="184356" y="58738"/>
                  <a:pt x="186865" y="58738"/>
                </a:cubicBezTo>
                <a:close/>
                <a:moveTo>
                  <a:pt x="174841" y="23813"/>
                </a:moveTo>
                <a:lnTo>
                  <a:pt x="287771" y="23813"/>
                </a:lnTo>
                <a:cubicBezTo>
                  <a:pt x="289575" y="23813"/>
                  <a:pt x="291739" y="25968"/>
                  <a:pt x="291739" y="28482"/>
                </a:cubicBezTo>
                <a:cubicBezTo>
                  <a:pt x="291739" y="30996"/>
                  <a:pt x="289575" y="32792"/>
                  <a:pt x="287771" y="32792"/>
                </a:cubicBezTo>
                <a:lnTo>
                  <a:pt x="280194" y="32792"/>
                </a:lnTo>
                <a:lnTo>
                  <a:pt x="280194" y="200875"/>
                </a:lnTo>
                <a:lnTo>
                  <a:pt x="287771" y="200875"/>
                </a:lnTo>
                <a:cubicBezTo>
                  <a:pt x="289575" y="200875"/>
                  <a:pt x="291739" y="202671"/>
                  <a:pt x="291739" y="205185"/>
                </a:cubicBezTo>
                <a:cubicBezTo>
                  <a:pt x="291739" y="207699"/>
                  <a:pt x="289575" y="209854"/>
                  <a:pt x="287771" y="209854"/>
                </a:cubicBezTo>
                <a:lnTo>
                  <a:pt x="234734" y="209854"/>
                </a:lnTo>
                <a:lnTo>
                  <a:pt x="261793" y="285995"/>
                </a:lnTo>
                <a:cubicBezTo>
                  <a:pt x="262876" y="288149"/>
                  <a:pt x="261433" y="291023"/>
                  <a:pt x="259268" y="291741"/>
                </a:cubicBezTo>
                <a:cubicBezTo>
                  <a:pt x="258546" y="291741"/>
                  <a:pt x="258185" y="291741"/>
                  <a:pt x="257825" y="291741"/>
                </a:cubicBezTo>
                <a:cubicBezTo>
                  <a:pt x="256381" y="291741"/>
                  <a:pt x="254578" y="291023"/>
                  <a:pt x="253856" y="288868"/>
                </a:cubicBezTo>
                <a:lnTo>
                  <a:pt x="225353" y="209854"/>
                </a:lnTo>
                <a:lnTo>
                  <a:pt x="209117" y="209854"/>
                </a:lnTo>
                <a:lnTo>
                  <a:pt x="209117" y="287431"/>
                </a:lnTo>
                <a:cubicBezTo>
                  <a:pt x="209117" y="290304"/>
                  <a:pt x="206953" y="291741"/>
                  <a:pt x="204427" y="291741"/>
                </a:cubicBezTo>
                <a:cubicBezTo>
                  <a:pt x="202262" y="291741"/>
                  <a:pt x="200458" y="290304"/>
                  <a:pt x="200458" y="287431"/>
                </a:cubicBezTo>
                <a:lnTo>
                  <a:pt x="200458" y="209854"/>
                </a:lnTo>
                <a:lnTo>
                  <a:pt x="184222" y="209854"/>
                </a:lnTo>
                <a:lnTo>
                  <a:pt x="155719" y="288868"/>
                </a:lnTo>
                <a:cubicBezTo>
                  <a:pt x="154997" y="291023"/>
                  <a:pt x="153194" y="291741"/>
                  <a:pt x="151390" y="291741"/>
                </a:cubicBezTo>
                <a:cubicBezTo>
                  <a:pt x="151029" y="291741"/>
                  <a:pt x="150668" y="291741"/>
                  <a:pt x="149586" y="291741"/>
                </a:cubicBezTo>
                <a:cubicBezTo>
                  <a:pt x="147782" y="291023"/>
                  <a:pt x="146338" y="288149"/>
                  <a:pt x="147060" y="285995"/>
                </a:cubicBezTo>
                <a:lnTo>
                  <a:pt x="174480" y="209854"/>
                </a:lnTo>
                <a:lnTo>
                  <a:pt x="121804" y="209854"/>
                </a:lnTo>
                <a:cubicBezTo>
                  <a:pt x="119640" y="209854"/>
                  <a:pt x="117475" y="207699"/>
                  <a:pt x="117475" y="205185"/>
                </a:cubicBezTo>
                <a:cubicBezTo>
                  <a:pt x="117475" y="202671"/>
                  <a:pt x="119640" y="200875"/>
                  <a:pt x="121804" y="200875"/>
                </a:cubicBezTo>
                <a:lnTo>
                  <a:pt x="129381" y="200875"/>
                </a:lnTo>
                <a:lnTo>
                  <a:pt x="129381" y="81278"/>
                </a:lnTo>
                <a:cubicBezTo>
                  <a:pt x="129381" y="78763"/>
                  <a:pt x="131185" y="77327"/>
                  <a:pt x="133350" y="77327"/>
                </a:cubicBezTo>
                <a:cubicBezTo>
                  <a:pt x="135875" y="77327"/>
                  <a:pt x="138401" y="78763"/>
                  <a:pt x="138401" y="81278"/>
                </a:cubicBezTo>
                <a:lnTo>
                  <a:pt x="138401" y="200875"/>
                </a:lnTo>
                <a:lnTo>
                  <a:pt x="271174" y="200875"/>
                </a:lnTo>
                <a:lnTo>
                  <a:pt x="271174" y="32792"/>
                </a:lnTo>
                <a:lnTo>
                  <a:pt x="174841" y="32792"/>
                </a:lnTo>
                <a:cubicBezTo>
                  <a:pt x="172676" y="32792"/>
                  <a:pt x="170512" y="30996"/>
                  <a:pt x="170512" y="28482"/>
                </a:cubicBezTo>
                <a:cubicBezTo>
                  <a:pt x="170512" y="25968"/>
                  <a:pt x="172676" y="23813"/>
                  <a:pt x="174841" y="23813"/>
                </a:cubicBezTo>
                <a:close/>
                <a:moveTo>
                  <a:pt x="138359" y="22108"/>
                </a:moveTo>
                <a:lnTo>
                  <a:pt x="99445" y="61295"/>
                </a:lnTo>
                <a:cubicBezTo>
                  <a:pt x="93680" y="66687"/>
                  <a:pt x="86834" y="69563"/>
                  <a:pt x="78547" y="69563"/>
                </a:cubicBezTo>
                <a:lnTo>
                  <a:pt x="62694" y="69563"/>
                </a:lnTo>
                <a:cubicBezTo>
                  <a:pt x="62333" y="71361"/>
                  <a:pt x="60532" y="72439"/>
                  <a:pt x="58730" y="72439"/>
                </a:cubicBezTo>
                <a:cubicBezTo>
                  <a:pt x="56568" y="72439"/>
                  <a:pt x="54767" y="71361"/>
                  <a:pt x="54407" y="69563"/>
                </a:cubicBezTo>
                <a:lnTo>
                  <a:pt x="28104" y="69563"/>
                </a:lnTo>
                <a:cubicBezTo>
                  <a:pt x="17295" y="69563"/>
                  <a:pt x="9008" y="78192"/>
                  <a:pt x="9008" y="89336"/>
                </a:cubicBezTo>
                <a:lnTo>
                  <a:pt x="9008" y="168429"/>
                </a:lnTo>
                <a:cubicBezTo>
                  <a:pt x="9008" y="172743"/>
                  <a:pt x="12250" y="176338"/>
                  <a:pt x="16214" y="176338"/>
                </a:cubicBezTo>
                <a:cubicBezTo>
                  <a:pt x="20537" y="176338"/>
                  <a:pt x="23780" y="172743"/>
                  <a:pt x="23780" y="168429"/>
                </a:cubicBezTo>
                <a:lnTo>
                  <a:pt x="23780" y="93291"/>
                </a:lnTo>
                <a:cubicBezTo>
                  <a:pt x="23780" y="90774"/>
                  <a:pt x="25582" y="88617"/>
                  <a:pt x="28104" y="88617"/>
                </a:cubicBezTo>
                <a:cubicBezTo>
                  <a:pt x="30626" y="88617"/>
                  <a:pt x="32788" y="90774"/>
                  <a:pt x="32788" y="93291"/>
                </a:cubicBezTo>
                <a:lnTo>
                  <a:pt x="32788" y="162676"/>
                </a:lnTo>
                <a:lnTo>
                  <a:pt x="84673" y="162676"/>
                </a:lnTo>
                <a:lnTo>
                  <a:pt x="84673" y="108031"/>
                </a:lnTo>
                <a:cubicBezTo>
                  <a:pt x="84673" y="100841"/>
                  <a:pt x="87195" y="94729"/>
                  <a:pt x="91879" y="90055"/>
                </a:cubicBezTo>
                <a:lnTo>
                  <a:pt x="149168" y="32534"/>
                </a:lnTo>
                <a:cubicBezTo>
                  <a:pt x="150249" y="31455"/>
                  <a:pt x="151330" y="29298"/>
                  <a:pt x="151330" y="27500"/>
                </a:cubicBezTo>
                <a:cubicBezTo>
                  <a:pt x="151330" y="25343"/>
                  <a:pt x="150249" y="23186"/>
                  <a:pt x="149168" y="22108"/>
                </a:cubicBezTo>
                <a:cubicBezTo>
                  <a:pt x="146286" y="19232"/>
                  <a:pt x="141241" y="19232"/>
                  <a:pt x="138359" y="22108"/>
                </a:cubicBezTo>
                <a:close/>
                <a:moveTo>
                  <a:pt x="143583" y="11053"/>
                </a:moveTo>
                <a:cubicBezTo>
                  <a:pt x="147907" y="11053"/>
                  <a:pt x="152231" y="12581"/>
                  <a:pt x="155293" y="15637"/>
                </a:cubicBezTo>
                <a:cubicBezTo>
                  <a:pt x="158536" y="18872"/>
                  <a:pt x="159977" y="22827"/>
                  <a:pt x="159977" y="27500"/>
                </a:cubicBezTo>
                <a:cubicBezTo>
                  <a:pt x="159977" y="31815"/>
                  <a:pt x="158536" y="35769"/>
                  <a:pt x="155293" y="39005"/>
                </a:cubicBezTo>
                <a:lnTo>
                  <a:pt x="98004" y="96167"/>
                </a:lnTo>
                <a:cubicBezTo>
                  <a:pt x="95482" y="99403"/>
                  <a:pt x="93680" y="103357"/>
                  <a:pt x="93680" y="108031"/>
                </a:cubicBezTo>
                <a:lnTo>
                  <a:pt x="93680" y="272687"/>
                </a:lnTo>
                <a:cubicBezTo>
                  <a:pt x="93680" y="283112"/>
                  <a:pt x="84673" y="291741"/>
                  <a:pt x="74224" y="291741"/>
                </a:cubicBezTo>
                <a:cubicBezTo>
                  <a:pt x="67738" y="291741"/>
                  <a:pt x="62333" y="288865"/>
                  <a:pt x="58730" y="284910"/>
                </a:cubicBezTo>
                <a:cubicBezTo>
                  <a:pt x="54767" y="288865"/>
                  <a:pt x="49723" y="291741"/>
                  <a:pt x="43597" y="291741"/>
                </a:cubicBezTo>
                <a:cubicBezTo>
                  <a:pt x="32788" y="291741"/>
                  <a:pt x="23780" y="283112"/>
                  <a:pt x="23780" y="272687"/>
                </a:cubicBezTo>
                <a:lnTo>
                  <a:pt x="23780" y="183169"/>
                </a:lnTo>
                <a:cubicBezTo>
                  <a:pt x="21618" y="184247"/>
                  <a:pt x="19096" y="184966"/>
                  <a:pt x="16214" y="184966"/>
                </a:cubicBezTo>
                <a:cubicBezTo>
                  <a:pt x="7206" y="184966"/>
                  <a:pt x="0" y="177416"/>
                  <a:pt x="0" y="168429"/>
                </a:cubicBezTo>
                <a:lnTo>
                  <a:pt x="0" y="89336"/>
                </a:lnTo>
                <a:cubicBezTo>
                  <a:pt x="0" y="73158"/>
                  <a:pt x="12611" y="60576"/>
                  <a:pt x="28104" y="60576"/>
                </a:cubicBezTo>
                <a:lnTo>
                  <a:pt x="78547" y="60576"/>
                </a:lnTo>
                <a:cubicBezTo>
                  <a:pt x="84312" y="60576"/>
                  <a:pt x="89357" y="58778"/>
                  <a:pt x="92960" y="54464"/>
                </a:cubicBezTo>
                <a:lnTo>
                  <a:pt x="131873" y="15637"/>
                </a:lnTo>
                <a:cubicBezTo>
                  <a:pt x="134936" y="12581"/>
                  <a:pt x="139260" y="11053"/>
                  <a:pt x="143583" y="11053"/>
                </a:cubicBezTo>
                <a:close/>
                <a:moveTo>
                  <a:pt x="58558" y="8944"/>
                </a:moveTo>
                <a:cubicBezTo>
                  <a:pt x="49551" y="8944"/>
                  <a:pt x="41624" y="16098"/>
                  <a:pt x="41624" y="25400"/>
                </a:cubicBezTo>
                <a:cubicBezTo>
                  <a:pt x="41624" y="34344"/>
                  <a:pt x="49551" y="41498"/>
                  <a:pt x="58558" y="41498"/>
                </a:cubicBezTo>
                <a:cubicBezTo>
                  <a:pt x="67565" y="41498"/>
                  <a:pt x="74770" y="34344"/>
                  <a:pt x="74770" y="25400"/>
                </a:cubicBezTo>
                <a:cubicBezTo>
                  <a:pt x="74770" y="16098"/>
                  <a:pt x="67565" y="8944"/>
                  <a:pt x="58558" y="8944"/>
                </a:cubicBezTo>
                <a:close/>
                <a:moveTo>
                  <a:pt x="58558" y="0"/>
                </a:moveTo>
                <a:cubicBezTo>
                  <a:pt x="72609" y="0"/>
                  <a:pt x="83777" y="11090"/>
                  <a:pt x="83777" y="25400"/>
                </a:cubicBezTo>
                <a:cubicBezTo>
                  <a:pt x="83777" y="39352"/>
                  <a:pt x="72609" y="50442"/>
                  <a:pt x="58558" y="50442"/>
                </a:cubicBezTo>
                <a:cubicBezTo>
                  <a:pt x="44507" y="50442"/>
                  <a:pt x="33338" y="39352"/>
                  <a:pt x="33338" y="25400"/>
                </a:cubicBezTo>
                <a:cubicBezTo>
                  <a:pt x="33338" y="11090"/>
                  <a:pt x="44507" y="0"/>
                  <a:pt x="58558" y="0"/>
                </a:cubicBezTo>
                <a:close/>
              </a:path>
            </a:pathLst>
          </a:custGeom>
          <a:solidFill>
            <a:schemeClr val="bg1"/>
          </a:solidFill>
          <a:ln>
            <a:noFill/>
          </a:ln>
          <a:effectLst/>
        </p:spPr>
        <p:txBody>
          <a:bodyPr anchor="ctr"/>
          <a:lstStyle/>
          <a:p>
            <a:pPr defTabSz="914217"/>
            <a:endParaRPr lang="en-US" sz="1600">
              <a:solidFill>
                <a:srgbClr val="7F7F7F"/>
              </a:solidFill>
            </a:endParaRPr>
          </a:p>
        </p:txBody>
      </p:sp>
      <p:sp>
        <p:nvSpPr>
          <p:cNvPr id="95" name="Freeform 45">
            <a:extLst>
              <a:ext uri="{FF2B5EF4-FFF2-40B4-BE49-F238E27FC236}">
                <a16:creationId xmlns:a16="http://schemas.microsoft.com/office/drawing/2014/main" id="{66E9D8A7-0FEC-C64C-B2EE-3D46B1629B09}"/>
              </a:ext>
            </a:extLst>
          </p:cNvPr>
          <p:cNvSpPr>
            <a:spLocks noChangeAspect="1" noChangeArrowheads="1"/>
          </p:cNvSpPr>
          <p:nvPr/>
        </p:nvSpPr>
        <p:spPr bwMode="auto">
          <a:xfrm>
            <a:off x="8294315" y="3807572"/>
            <a:ext cx="462882" cy="463576"/>
          </a:xfrm>
          <a:custGeom>
            <a:avLst/>
            <a:gdLst>
              <a:gd name="T0" fmla="*/ 2147483646 w 811"/>
              <a:gd name="T1" fmla="*/ 2147483646 h 811"/>
              <a:gd name="T2" fmla="*/ 2147483646 w 811"/>
              <a:gd name="T3" fmla="*/ 2147483646 h 811"/>
              <a:gd name="T4" fmla="*/ 2147483646 w 811"/>
              <a:gd name="T5" fmla="*/ 2147483646 h 811"/>
              <a:gd name="T6" fmla="*/ 2147483646 w 811"/>
              <a:gd name="T7" fmla="*/ 2147483646 h 811"/>
              <a:gd name="T8" fmla="*/ 2147483646 w 811"/>
              <a:gd name="T9" fmla="*/ 2147483646 h 811"/>
              <a:gd name="T10" fmla="*/ 2147483646 w 811"/>
              <a:gd name="T11" fmla="*/ 2147483646 h 811"/>
              <a:gd name="T12" fmla="*/ 2147483646 w 811"/>
              <a:gd name="T13" fmla="*/ 2147483646 h 811"/>
              <a:gd name="T14" fmla="*/ 2147483646 w 811"/>
              <a:gd name="T15" fmla="*/ 2147483646 h 811"/>
              <a:gd name="T16" fmla="*/ 2147483646 w 811"/>
              <a:gd name="T17" fmla="*/ 2147483646 h 811"/>
              <a:gd name="T18" fmla="*/ 2147483646 w 811"/>
              <a:gd name="T19" fmla="*/ 2147483646 h 811"/>
              <a:gd name="T20" fmla="*/ 2147483646 w 811"/>
              <a:gd name="T21" fmla="*/ 2147483646 h 811"/>
              <a:gd name="T22" fmla="*/ 2147483646 w 811"/>
              <a:gd name="T23" fmla="*/ 2147483646 h 811"/>
              <a:gd name="T24" fmla="*/ 2147483646 w 811"/>
              <a:gd name="T25" fmla="*/ 2147483646 h 811"/>
              <a:gd name="T26" fmla="*/ 2147483646 w 811"/>
              <a:gd name="T27" fmla="*/ 2147483646 h 811"/>
              <a:gd name="T28" fmla="*/ 2147483646 w 811"/>
              <a:gd name="T29" fmla="*/ 2147483646 h 811"/>
              <a:gd name="T30" fmla="*/ 2147483646 w 811"/>
              <a:gd name="T31" fmla="*/ 2147483646 h 811"/>
              <a:gd name="T32" fmla="*/ 2147483646 w 811"/>
              <a:gd name="T33" fmla="*/ 2147483646 h 811"/>
              <a:gd name="T34" fmla="*/ 2147483646 w 811"/>
              <a:gd name="T35" fmla="*/ 2147483646 h 811"/>
              <a:gd name="T36" fmla="*/ 2147483646 w 811"/>
              <a:gd name="T37" fmla="*/ 2147483646 h 811"/>
              <a:gd name="T38" fmla="*/ 2147483646 w 811"/>
              <a:gd name="T39" fmla="*/ 2147483646 h 811"/>
              <a:gd name="T40" fmla="*/ 2147483646 w 811"/>
              <a:gd name="T41" fmla="*/ 2147483646 h 811"/>
              <a:gd name="T42" fmla="*/ 2147483646 w 811"/>
              <a:gd name="T43" fmla="*/ 2147483646 h 811"/>
              <a:gd name="T44" fmla="*/ 2147483646 w 811"/>
              <a:gd name="T45" fmla="*/ 2147483646 h 811"/>
              <a:gd name="T46" fmla="*/ 2147483646 w 811"/>
              <a:gd name="T47" fmla="*/ 2147483646 h 811"/>
              <a:gd name="T48" fmla="*/ 2147483646 w 811"/>
              <a:gd name="T49" fmla="*/ 2147483646 h 811"/>
              <a:gd name="T50" fmla="*/ 2147483646 w 811"/>
              <a:gd name="T51" fmla="*/ 2147483646 h 811"/>
              <a:gd name="T52" fmla="*/ 2147483646 w 811"/>
              <a:gd name="T53" fmla="*/ 2147483646 h 811"/>
              <a:gd name="T54" fmla="*/ 2147483646 w 811"/>
              <a:gd name="T55" fmla="*/ 2147483646 h 811"/>
              <a:gd name="T56" fmla="*/ 2147483646 w 811"/>
              <a:gd name="T57" fmla="*/ 2147483646 h 811"/>
              <a:gd name="T58" fmla="*/ 2147483646 w 811"/>
              <a:gd name="T59" fmla="*/ 2147483646 h 811"/>
              <a:gd name="T60" fmla="*/ 2147483646 w 811"/>
              <a:gd name="T61" fmla="*/ 2147483646 h 811"/>
              <a:gd name="T62" fmla="*/ 2147483646 w 811"/>
              <a:gd name="T63" fmla="*/ 2147483646 h 811"/>
              <a:gd name="T64" fmla="*/ 2147483646 w 811"/>
              <a:gd name="T65" fmla="*/ 2147483646 h 811"/>
              <a:gd name="T66" fmla="*/ 2147483646 w 811"/>
              <a:gd name="T67" fmla="*/ 2147483646 h 811"/>
              <a:gd name="T68" fmla="*/ 2147483646 w 811"/>
              <a:gd name="T69" fmla="*/ 2147483646 h 811"/>
              <a:gd name="T70" fmla="*/ 2147483646 w 811"/>
              <a:gd name="T71" fmla="*/ 2147483646 h 811"/>
              <a:gd name="T72" fmla="*/ 2147483646 w 811"/>
              <a:gd name="T73" fmla="*/ 2147483646 h 811"/>
              <a:gd name="T74" fmla="*/ 2147483646 w 811"/>
              <a:gd name="T75" fmla="*/ 2147483646 h 811"/>
              <a:gd name="T76" fmla="*/ 2147483646 w 811"/>
              <a:gd name="T77" fmla="*/ 2147483646 h 811"/>
              <a:gd name="T78" fmla="*/ 2147483646 w 811"/>
              <a:gd name="T79" fmla="*/ 2147483646 h 811"/>
              <a:gd name="T80" fmla="*/ 2147483646 w 811"/>
              <a:gd name="T81" fmla="*/ 2147483646 h 811"/>
              <a:gd name="T82" fmla="*/ 2147483646 w 811"/>
              <a:gd name="T83" fmla="*/ 2147483646 h 811"/>
              <a:gd name="T84" fmla="*/ 2147483646 w 811"/>
              <a:gd name="T85" fmla="*/ 2147483646 h 811"/>
              <a:gd name="T86" fmla="*/ 2147483646 w 811"/>
              <a:gd name="T87" fmla="*/ 2147483646 h 811"/>
              <a:gd name="T88" fmla="*/ 2147483646 w 811"/>
              <a:gd name="T89" fmla="*/ 2147483646 h 811"/>
              <a:gd name="T90" fmla="*/ 2147483646 w 811"/>
              <a:gd name="T91" fmla="*/ 2147483646 h 811"/>
              <a:gd name="T92" fmla="*/ 2147483646 w 811"/>
              <a:gd name="T93" fmla="*/ 2147483646 h 811"/>
              <a:gd name="T94" fmla="*/ 2147483646 w 811"/>
              <a:gd name="T95" fmla="*/ 2147483646 h 811"/>
              <a:gd name="T96" fmla="*/ 2147483646 w 811"/>
              <a:gd name="T97" fmla="*/ 2147483646 h 811"/>
              <a:gd name="T98" fmla="*/ 2147483646 w 811"/>
              <a:gd name="T99" fmla="*/ 2147483646 h 811"/>
              <a:gd name="T100" fmla="*/ 0 w 811"/>
              <a:gd name="T101" fmla="*/ 2147483646 h 811"/>
              <a:gd name="T102" fmla="*/ 2147483646 w 811"/>
              <a:gd name="T103" fmla="*/ 2147483646 h 811"/>
              <a:gd name="T104" fmla="*/ 2147483646 w 811"/>
              <a:gd name="T105" fmla="*/ 2147483646 h 8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1" h="811">
                <a:moveTo>
                  <a:pt x="784" y="393"/>
                </a:moveTo>
                <a:lnTo>
                  <a:pt x="686" y="393"/>
                </a:lnTo>
                <a:cubicBezTo>
                  <a:pt x="684" y="342"/>
                  <a:pt x="668" y="295"/>
                  <a:pt x="642" y="254"/>
                </a:cubicBezTo>
                <a:lnTo>
                  <a:pt x="666" y="254"/>
                </a:lnTo>
                <a:cubicBezTo>
                  <a:pt x="669" y="254"/>
                  <a:pt x="673" y="253"/>
                  <a:pt x="675" y="251"/>
                </a:cubicBezTo>
                <a:lnTo>
                  <a:pt x="724" y="201"/>
                </a:lnTo>
                <a:cubicBezTo>
                  <a:pt x="760" y="257"/>
                  <a:pt x="782" y="323"/>
                  <a:pt x="784" y="393"/>
                </a:cubicBezTo>
                <a:close/>
                <a:moveTo>
                  <a:pt x="417" y="785"/>
                </a:moveTo>
                <a:lnTo>
                  <a:pt x="417" y="686"/>
                </a:lnTo>
                <a:cubicBezTo>
                  <a:pt x="563" y="681"/>
                  <a:pt x="680" y="563"/>
                  <a:pt x="686" y="418"/>
                </a:cubicBezTo>
                <a:lnTo>
                  <a:pt x="784" y="418"/>
                </a:lnTo>
                <a:cubicBezTo>
                  <a:pt x="778" y="618"/>
                  <a:pt x="617" y="779"/>
                  <a:pt x="417" y="785"/>
                </a:cubicBezTo>
                <a:close/>
                <a:moveTo>
                  <a:pt x="25" y="418"/>
                </a:moveTo>
                <a:lnTo>
                  <a:pt x="123" y="418"/>
                </a:lnTo>
                <a:cubicBezTo>
                  <a:pt x="130" y="563"/>
                  <a:pt x="247" y="681"/>
                  <a:pt x="393" y="686"/>
                </a:cubicBezTo>
                <a:lnTo>
                  <a:pt x="393" y="785"/>
                </a:lnTo>
                <a:cubicBezTo>
                  <a:pt x="193" y="779"/>
                  <a:pt x="31" y="618"/>
                  <a:pt x="25" y="418"/>
                </a:cubicBezTo>
                <a:close/>
                <a:moveTo>
                  <a:pt x="393" y="26"/>
                </a:moveTo>
                <a:lnTo>
                  <a:pt x="393" y="124"/>
                </a:lnTo>
                <a:cubicBezTo>
                  <a:pt x="247" y="131"/>
                  <a:pt x="130" y="248"/>
                  <a:pt x="123" y="393"/>
                </a:cubicBezTo>
                <a:lnTo>
                  <a:pt x="25" y="393"/>
                </a:lnTo>
                <a:cubicBezTo>
                  <a:pt x="31" y="194"/>
                  <a:pt x="193" y="32"/>
                  <a:pt x="393" y="26"/>
                </a:cubicBezTo>
                <a:close/>
                <a:moveTo>
                  <a:pt x="559" y="135"/>
                </a:moveTo>
                <a:lnTo>
                  <a:pt x="559" y="135"/>
                </a:lnTo>
                <a:cubicBezTo>
                  <a:pt x="557" y="138"/>
                  <a:pt x="556" y="141"/>
                  <a:pt x="556" y="144"/>
                </a:cubicBezTo>
                <a:lnTo>
                  <a:pt x="556" y="168"/>
                </a:lnTo>
                <a:cubicBezTo>
                  <a:pt x="515" y="143"/>
                  <a:pt x="468" y="126"/>
                  <a:pt x="417" y="124"/>
                </a:cubicBezTo>
                <a:lnTo>
                  <a:pt x="417" y="26"/>
                </a:lnTo>
                <a:cubicBezTo>
                  <a:pt x="488" y="29"/>
                  <a:pt x="553" y="50"/>
                  <a:pt x="609" y="85"/>
                </a:cubicBezTo>
                <a:lnTo>
                  <a:pt x="559" y="135"/>
                </a:lnTo>
                <a:close/>
                <a:moveTo>
                  <a:pt x="563" y="393"/>
                </a:moveTo>
                <a:lnTo>
                  <a:pt x="563" y="393"/>
                </a:lnTo>
                <a:cubicBezTo>
                  <a:pt x="560" y="359"/>
                  <a:pt x="547" y="327"/>
                  <a:pt x="525" y="302"/>
                </a:cubicBezTo>
                <a:lnTo>
                  <a:pt x="573" y="254"/>
                </a:lnTo>
                <a:lnTo>
                  <a:pt x="612" y="254"/>
                </a:lnTo>
                <a:cubicBezTo>
                  <a:pt x="641" y="294"/>
                  <a:pt x="659" y="342"/>
                  <a:pt x="661" y="393"/>
                </a:cubicBezTo>
                <a:lnTo>
                  <a:pt x="563" y="393"/>
                </a:lnTo>
                <a:close/>
                <a:moveTo>
                  <a:pt x="417" y="564"/>
                </a:moveTo>
                <a:lnTo>
                  <a:pt x="417" y="564"/>
                </a:lnTo>
                <a:cubicBezTo>
                  <a:pt x="495" y="558"/>
                  <a:pt x="558" y="496"/>
                  <a:pt x="563" y="418"/>
                </a:cubicBezTo>
                <a:lnTo>
                  <a:pt x="661" y="418"/>
                </a:lnTo>
                <a:cubicBezTo>
                  <a:pt x="655" y="550"/>
                  <a:pt x="549" y="656"/>
                  <a:pt x="417" y="662"/>
                </a:cubicBezTo>
                <a:lnTo>
                  <a:pt x="417" y="564"/>
                </a:lnTo>
                <a:close/>
                <a:moveTo>
                  <a:pt x="246" y="418"/>
                </a:moveTo>
                <a:lnTo>
                  <a:pt x="246" y="418"/>
                </a:lnTo>
                <a:cubicBezTo>
                  <a:pt x="252" y="496"/>
                  <a:pt x="314" y="558"/>
                  <a:pt x="393" y="564"/>
                </a:cubicBezTo>
                <a:lnTo>
                  <a:pt x="393" y="662"/>
                </a:lnTo>
                <a:cubicBezTo>
                  <a:pt x="260" y="656"/>
                  <a:pt x="154" y="550"/>
                  <a:pt x="148" y="418"/>
                </a:cubicBezTo>
                <a:lnTo>
                  <a:pt x="246" y="418"/>
                </a:lnTo>
                <a:close/>
                <a:moveTo>
                  <a:pt x="393" y="246"/>
                </a:moveTo>
                <a:lnTo>
                  <a:pt x="393" y="246"/>
                </a:lnTo>
                <a:cubicBezTo>
                  <a:pt x="314" y="253"/>
                  <a:pt x="252" y="315"/>
                  <a:pt x="246" y="393"/>
                </a:cubicBezTo>
                <a:lnTo>
                  <a:pt x="148" y="393"/>
                </a:lnTo>
                <a:cubicBezTo>
                  <a:pt x="154" y="261"/>
                  <a:pt x="260" y="155"/>
                  <a:pt x="393" y="149"/>
                </a:cubicBezTo>
                <a:lnTo>
                  <a:pt x="393" y="246"/>
                </a:lnTo>
                <a:close/>
                <a:moveTo>
                  <a:pt x="508" y="285"/>
                </a:moveTo>
                <a:lnTo>
                  <a:pt x="508" y="285"/>
                </a:lnTo>
                <a:cubicBezTo>
                  <a:pt x="483" y="263"/>
                  <a:pt x="452" y="249"/>
                  <a:pt x="417" y="246"/>
                </a:cubicBezTo>
                <a:lnTo>
                  <a:pt x="417" y="148"/>
                </a:lnTo>
                <a:cubicBezTo>
                  <a:pt x="469" y="151"/>
                  <a:pt x="516" y="169"/>
                  <a:pt x="556" y="198"/>
                </a:cubicBezTo>
                <a:lnTo>
                  <a:pt x="556" y="237"/>
                </a:lnTo>
                <a:lnTo>
                  <a:pt x="508" y="285"/>
                </a:lnTo>
                <a:close/>
                <a:moveTo>
                  <a:pt x="503" y="418"/>
                </a:moveTo>
                <a:lnTo>
                  <a:pt x="539" y="418"/>
                </a:lnTo>
                <a:cubicBezTo>
                  <a:pt x="533" y="482"/>
                  <a:pt x="481" y="534"/>
                  <a:pt x="417" y="540"/>
                </a:cubicBezTo>
                <a:lnTo>
                  <a:pt x="417" y="504"/>
                </a:lnTo>
                <a:cubicBezTo>
                  <a:pt x="417" y="497"/>
                  <a:pt x="411" y="491"/>
                  <a:pt x="405" y="491"/>
                </a:cubicBezTo>
                <a:cubicBezTo>
                  <a:pt x="398" y="491"/>
                  <a:pt x="393" y="497"/>
                  <a:pt x="393" y="504"/>
                </a:cubicBezTo>
                <a:lnTo>
                  <a:pt x="393" y="540"/>
                </a:lnTo>
                <a:cubicBezTo>
                  <a:pt x="328" y="534"/>
                  <a:pt x="276" y="482"/>
                  <a:pt x="270" y="418"/>
                </a:cubicBezTo>
                <a:lnTo>
                  <a:pt x="307" y="418"/>
                </a:lnTo>
                <a:cubicBezTo>
                  <a:pt x="313" y="418"/>
                  <a:pt x="319" y="412"/>
                  <a:pt x="319" y="406"/>
                </a:cubicBezTo>
                <a:cubicBezTo>
                  <a:pt x="319" y="399"/>
                  <a:pt x="313" y="393"/>
                  <a:pt x="307" y="393"/>
                </a:cubicBezTo>
                <a:lnTo>
                  <a:pt x="270" y="393"/>
                </a:lnTo>
                <a:cubicBezTo>
                  <a:pt x="276" y="329"/>
                  <a:pt x="328" y="277"/>
                  <a:pt x="393" y="271"/>
                </a:cubicBezTo>
                <a:lnTo>
                  <a:pt x="393" y="308"/>
                </a:lnTo>
                <a:cubicBezTo>
                  <a:pt x="393" y="314"/>
                  <a:pt x="398" y="320"/>
                  <a:pt x="405" y="320"/>
                </a:cubicBezTo>
                <a:cubicBezTo>
                  <a:pt x="411" y="320"/>
                  <a:pt x="417" y="314"/>
                  <a:pt x="417" y="308"/>
                </a:cubicBezTo>
                <a:lnTo>
                  <a:pt x="417" y="271"/>
                </a:lnTo>
                <a:cubicBezTo>
                  <a:pt x="445" y="274"/>
                  <a:pt x="471" y="285"/>
                  <a:pt x="490" y="302"/>
                </a:cubicBezTo>
                <a:lnTo>
                  <a:pt x="396" y="397"/>
                </a:lnTo>
                <a:cubicBezTo>
                  <a:pt x="391" y="401"/>
                  <a:pt x="391" y="409"/>
                  <a:pt x="396" y="414"/>
                </a:cubicBezTo>
                <a:cubicBezTo>
                  <a:pt x="398" y="416"/>
                  <a:pt x="401" y="418"/>
                  <a:pt x="405" y="418"/>
                </a:cubicBezTo>
                <a:cubicBezTo>
                  <a:pt x="408" y="418"/>
                  <a:pt x="411" y="416"/>
                  <a:pt x="413" y="414"/>
                </a:cubicBezTo>
                <a:lnTo>
                  <a:pt x="508" y="319"/>
                </a:lnTo>
                <a:cubicBezTo>
                  <a:pt x="525" y="340"/>
                  <a:pt x="536" y="365"/>
                  <a:pt x="539" y="393"/>
                </a:cubicBezTo>
                <a:lnTo>
                  <a:pt x="503" y="393"/>
                </a:lnTo>
                <a:cubicBezTo>
                  <a:pt x="496" y="393"/>
                  <a:pt x="490" y="399"/>
                  <a:pt x="490" y="406"/>
                </a:cubicBezTo>
                <a:cubicBezTo>
                  <a:pt x="490" y="412"/>
                  <a:pt x="496" y="418"/>
                  <a:pt x="503" y="418"/>
                </a:cubicBezTo>
                <a:close/>
                <a:moveTo>
                  <a:pt x="687" y="43"/>
                </a:moveTo>
                <a:lnTo>
                  <a:pt x="687" y="112"/>
                </a:lnTo>
                <a:cubicBezTo>
                  <a:pt x="687" y="118"/>
                  <a:pt x="692" y="124"/>
                  <a:pt x="699" y="124"/>
                </a:cubicBezTo>
                <a:lnTo>
                  <a:pt x="767" y="124"/>
                </a:lnTo>
                <a:lnTo>
                  <a:pt x="661" y="230"/>
                </a:lnTo>
                <a:lnTo>
                  <a:pt x="580" y="230"/>
                </a:lnTo>
                <a:lnTo>
                  <a:pt x="580" y="149"/>
                </a:lnTo>
                <a:lnTo>
                  <a:pt x="687" y="43"/>
                </a:lnTo>
                <a:close/>
                <a:moveTo>
                  <a:pt x="805" y="120"/>
                </a:moveTo>
                <a:lnTo>
                  <a:pt x="805" y="120"/>
                </a:lnTo>
                <a:cubicBezTo>
                  <a:pt x="809" y="117"/>
                  <a:pt x="810" y="112"/>
                  <a:pt x="808" y="107"/>
                </a:cubicBezTo>
                <a:cubicBezTo>
                  <a:pt x="806" y="102"/>
                  <a:pt x="802" y="99"/>
                  <a:pt x="797" y="99"/>
                </a:cubicBezTo>
                <a:lnTo>
                  <a:pt x="729" y="99"/>
                </a:lnTo>
                <a:lnTo>
                  <a:pt x="805" y="22"/>
                </a:lnTo>
                <a:cubicBezTo>
                  <a:pt x="810" y="17"/>
                  <a:pt x="810" y="9"/>
                  <a:pt x="805" y="4"/>
                </a:cubicBezTo>
                <a:cubicBezTo>
                  <a:pt x="801" y="0"/>
                  <a:pt x="793" y="0"/>
                  <a:pt x="788" y="4"/>
                </a:cubicBezTo>
                <a:lnTo>
                  <a:pt x="711" y="82"/>
                </a:lnTo>
                <a:lnTo>
                  <a:pt x="711" y="13"/>
                </a:lnTo>
                <a:cubicBezTo>
                  <a:pt x="711" y="9"/>
                  <a:pt x="708" y="4"/>
                  <a:pt x="703" y="2"/>
                </a:cubicBezTo>
                <a:cubicBezTo>
                  <a:pt x="699" y="0"/>
                  <a:pt x="694" y="1"/>
                  <a:pt x="690" y="4"/>
                </a:cubicBezTo>
                <a:lnTo>
                  <a:pt x="627" y="68"/>
                </a:lnTo>
                <a:cubicBezTo>
                  <a:pt x="563" y="26"/>
                  <a:pt x="486" y="1"/>
                  <a:pt x="405" y="1"/>
                </a:cubicBezTo>
                <a:cubicBezTo>
                  <a:pt x="182" y="1"/>
                  <a:pt x="0" y="183"/>
                  <a:pt x="0" y="406"/>
                </a:cubicBezTo>
                <a:cubicBezTo>
                  <a:pt x="0" y="628"/>
                  <a:pt x="182" y="810"/>
                  <a:pt x="405" y="810"/>
                </a:cubicBezTo>
                <a:cubicBezTo>
                  <a:pt x="627" y="810"/>
                  <a:pt x="809" y="628"/>
                  <a:pt x="809" y="406"/>
                </a:cubicBezTo>
                <a:cubicBezTo>
                  <a:pt x="809" y="323"/>
                  <a:pt x="784" y="247"/>
                  <a:pt x="742" y="184"/>
                </a:cubicBezTo>
                <a:lnTo>
                  <a:pt x="805" y="120"/>
                </a:lnTo>
                <a:close/>
              </a:path>
            </a:pathLst>
          </a:custGeom>
          <a:solidFill>
            <a:schemeClr val="bg1"/>
          </a:solidFill>
          <a:ln>
            <a:noFill/>
          </a:ln>
          <a:effectLst/>
        </p:spPr>
        <p:txBody>
          <a:bodyPr wrap="none" anchor="ctr"/>
          <a:lstStyle/>
          <a:p>
            <a:pPr defTabSz="914217"/>
            <a:endParaRPr lang="en-US" sz="1600">
              <a:solidFill>
                <a:srgbClr val="7F7F7F"/>
              </a:solidFill>
            </a:endParaRPr>
          </a:p>
        </p:txBody>
      </p:sp>
      <p:sp>
        <p:nvSpPr>
          <p:cNvPr id="96" name="Freeform 1020">
            <a:extLst>
              <a:ext uri="{FF2B5EF4-FFF2-40B4-BE49-F238E27FC236}">
                <a16:creationId xmlns:a16="http://schemas.microsoft.com/office/drawing/2014/main" id="{AB5B17B9-026B-8642-86BA-F68B4025C924}"/>
              </a:ext>
            </a:extLst>
          </p:cNvPr>
          <p:cNvSpPr>
            <a:spLocks noChangeAspect="1" noChangeArrowheads="1"/>
          </p:cNvSpPr>
          <p:nvPr/>
        </p:nvSpPr>
        <p:spPr bwMode="auto">
          <a:xfrm>
            <a:off x="5884827" y="3789304"/>
            <a:ext cx="467051" cy="467051"/>
          </a:xfrm>
          <a:custGeom>
            <a:avLst/>
            <a:gdLst>
              <a:gd name="T0" fmla="*/ 85474451 w 293328"/>
              <a:gd name="T1" fmla="*/ 124201846 h 293329"/>
              <a:gd name="T2" fmla="*/ 3778320 w 293328"/>
              <a:gd name="T3" fmla="*/ 102219194 h 293329"/>
              <a:gd name="T4" fmla="*/ 121049923 w 293328"/>
              <a:gd name="T5" fmla="*/ 111326137 h 293329"/>
              <a:gd name="T6" fmla="*/ 3778320 w 293328"/>
              <a:gd name="T7" fmla="*/ 102219194 h 293329"/>
              <a:gd name="T8" fmla="*/ 71726361 w 293328"/>
              <a:gd name="T9" fmla="*/ 78335768 h 293329"/>
              <a:gd name="T10" fmla="*/ 93698092 w 293328"/>
              <a:gd name="T11" fmla="*/ 78335768 h 293329"/>
              <a:gd name="T12" fmla="*/ 95110857 w 293328"/>
              <a:gd name="T13" fmla="*/ 70993837 h 293329"/>
              <a:gd name="T14" fmla="*/ 95581508 w 293328"/>
              <a:gd name="T15" fmla="*/ 89985905 h 293329"/>
              <a:gd name="T16" fmla="*/ 67959254 w 293328"/>
              <a:gd name="T17" fmla="*/ 78335768 h 293329"/>
              <a:gd name="T18" fmla="*/ 34461138 w 293328"/>
              <a:gd name="T19" fmla="*/ 70675192 h 293329"/>
              <a:gd name="T20" fmla="*/ 32891973 w 293328"/>
              <a:gd name="T21" fmla="*/ 85996548 h 293329"/>
              <a:gd name="T22" fmla="*/ 53294304 w 293328"/>
              <a:gd name="T23" fmla="*/ 73547525 h 293329"/>
              <a:gd name="T24" fmla="*/ 58787775 w 293328"/>
              <a:gd name="T25" fmla="*/ 78335768 h 293329"/>
              <a:gd name="T26" fmla="*/ 31008234 w 293328"/>
              <a:gd name="T27" fmla="*/ 89985905 h 293329"/>
              <a:gd name="T28" fmla="*/ 31793207 w 293328"/>
              <a:gd name="T29" fmla="*/ 70993837 h 293329"/>
              <a:gd name="T30" fmla="*/ 78746641 w 293328"/>
              <a:gd name="T31" fmla="*/ 62408809 h 293329"/>
              <a:gd name="T32" fmla="*/ 83061364 w 293328"/>
              <a:gd name="T33" fmla="*/ 57940157 h 293329"/>
              <a:gd name="T34" fmla="*/ 44381591 w 293328"/>
              <a:gd name="T35" fmla="*/ 66877349 h 293329"/>
              <a:gd name="T36" fmla="*/ 83061364 w 293328"/>
              <a:gd name="T37" fmla="*/ 54087441 h 293329"/>
              <a:gd name="T38" fmla="*/ 74893516 w 293328"/>
              <a:gd name="T39" fmla="*/ 62408809 h 293329"/>
              <a:gd name="T40" fmla="*/ 52548940 w 293328"/>
              <a:gd name="T41" fmla="*/ 62408809 h 293329"/>
              <a:gd name="T42" fmla="*/ 44381591 w 293328"/>
              <a:gd name="T43" fmla="*/ 54087441 h 293329"/>
              <a:gd name="T44" fmla="*/ 71726361 w 293328"/>
              <a:gd name="T45" fmla="*/ 34116309 h 293329"/>
              <a:gd name="T46" fmla="*/ 93698092 w 293328"/>
              <a:gd name="T47" fmla="*/ 34116309 h 293329"/>
              <a:gd name="T48" fmla="*/ 95110857 w 293328"/>
              <a:gd name="T49" fmla="*/ 26615194 h 293329"/>
              <a:gd name="T50" fmla="*/ 95581508 w 293328"/>
              <a:gd name="T51" fmla="*/ 45606589 h 293329"/>
              <a:gd name="T52" fmla="*/ 67959254 w 293328"/>
              <a:gd name="T53" fmla="*/ 34116309 h 293329"/>
              <a:gd name="T54" fmla="*/ 34461138 w 293328"/>
              <a:gd name="T55" fmla="*/ 26295949 h 293329"/>
              <a:gd name="T56" fmla="*/ 32891973 w 293328"/>
              <a:gd name="T57" fmla="*/ 41617468 h 293329"/>
              <a:gd name="T58" fmla="*/ 53294304 w 293328"/>
              <a:gd name="T59" fmla="*/ 29168267 h 293329"/>
              <a:gd name="T60" fmla="*/ 58787775 w 293328"/>
              <a:gd name="T61" fmla="*/ 34116309 h 293329"/>
              <a:gd name="T62" fmla="*/ 31008234 w 293328"/>
              <a:gd name="T63" fmla="*/ 45606589 h 293329"/>
              <a:gd name="T64" fmla="*/ 31793207 w 293328"/>
              <a:gd name="T65" fmla="*/ 26615194 h 293329"/>
              <a:gd name="T66" fmla="*/ 110188614 w 293328"/>
              <a:gd name="T67" fmla="*/ 98451202 h 293329"/>
              <a:gd name="T68" fmla="*/ 121049923 w 293328"/>
              <a:gd name="T69" fmla="*/ 19471217 h 293329"/>
              <a:gd name="T70" fmla="*/ 3778320 w 293328"/>
              <a:gd name="T71" fmla="*/ 22768212 h 293329"/>
              <a:gd name="T72" fmla="*/ 17945078 w 293328"/>
              <a:gd name="T73" fmla="*/ 19471217 h 293329"/>
              <a:gd name="T74" fmla="*/ 78746641 w 293328"/>
              <a:gd name="T75" fmla="*/ 18989436 h 293329"/>
              <a:gd name="T76" fmla="*/ 83061364 w 293328"/>
              <a:gd name="T77" fmla="*/ 14377190 h 293329"/>
              <a:gd name="T78" fmla="*/ 44381591 w 293328"/>
              <a:gd name="T79" fmla="*/ 23601689 h 293329"/>
              <a:gd name="T80" fmla="*/ 83061364 w 293328"/>
              <a:gd name="T81" fmla="*/ 10401063 h 293329"/>
              <a:gd name="T82" fmla="*/ 74893516 w 293328"/>
              <a:gd name="T83" fmla="*/ 18989436 h 293329"/>
              <a:gd name="T84" fmla="*/ 52548940 w 293328"/>
              <a:gd name="T85" fmla="*/ 18989436 h 293329"/>
              <a:gd name="T86" fmla="*/ 44381591 w 293328"/>
              <a:gd name="T87" fmla="*/ 10401063 h 293329"/>
              <a:gd name="T88" fmla="*/ 106253523 w 293328"/>
              <a:gd name="T89" fmla="*/ 98451202 h 293329"/>
              <a:gd name="T90" fmla="*/ 19990681 w 293328"/>
              <a:gd name="T91" fmla="*/ 0 h 293329"/>
              <a:gd name="T92" fmla="*/ 110188614 w 293328"/>
              <a:gd name="T93" fmla="*/ 15545896 h 293329"/>
              <a:gd name="T94" fmla="*/ 128133161 w 293328"/>
              <a:gd name="T95" fmla="*/ 108028786 h 293329"/>
              <a:gd name="T96" fmla="*/ 89252767 w 293328"/>
              <a:gd name="T97" fmla="*/ 124201846 h 293329"/>
              <a:gd name="T98" fmla="*/ 102947275 w 293328"/>
              <a:gd name="T99" fmla="*/ 128127419 h 293329"/>
              <a:gd name="T100" fmla="*/ 25185853 w 293328"/>
              <a:gd name="T101" fmla="*/ 124201846 h 293329"/>
              <a:gd name="T102" fmla="*/ 7083633 w 293328"/>
              <a:gd name="T103" fmla="*/ 115252161 h 293329"/>
              <a:gd name="T104" fmla="*/ 7083633 w 293328"/>
              <a:gd name="T105" fmla="*/ 15545896 h 293329"/>
              <a:gd name="T106" fmla="*/ 19990681 w 293328"/>
              <a:gd name="T107" fmla="*/ 0 h 293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3328" h="293329">
                <a:moveTo>
                  <a:pt x="97656" y="263852"/>
                </a:moveTo>
                <a:lnTo>
                  <a:pt x="97656" y="284342"/>
                </a:lnTo>
                <a:lnTo>
                  <a:pt x="195672" y="284342"/>
                </a:lnTo>
                <a:lnTo>
                  <a:pt x="195672" y="263852"/>
                </a:lnTo>
                <a:lnTo>
                  <a:pt x="97656" y="263852"/>
                </a:lnTo>
                <a:close/>
                <a:moveTo>
                  <a:pt x="8648" y="234016"/>
                </a:moveTo>
                <a:lnTo>
                  <a:pt x="8648" y="247316"/>
                </a:lnTo>
                <a:cubicBezTo>
                  <a:pt x="8648" y="251271"/>
                  <a:pt x="11891" y="254865"/>
                  <a:pt x="16216" y="254865"/>
                </a:cubicBezTo>
                <a:lnTo>
                  <a:pt x="277112" y="254865"/>
                </a:lnTo>
                <a:cubicBezTo>
                  <a:pt x="281436" y="254865"/>
                  <a:pt x="284679" y="251271"/>
                  <a:pt x="284679" y="247316"/>
                </a:cubicBezTo>
                <a:lnTo>
                  <a:pt x="284679" y="234016"/>
                </a:lnTo>
                <a:lnTo>
                  <a:pt x="8648" y="234016"/>
                </a:lnTo>
                <a:close/>
                <a:moveTo>
                  <a:pt x="167791" y="161800"/>
                </a:moveTo>
                <a:cubicBezTo>
                  <a:pt x="169587" y="163261"/>
                  <a:pt x="169946" y="166550"/>
                  <a:pt x="168509" y="168376"/>
                </a:cubicBezTo>
                <a:cubicBezTo>
                  <a:pt x="165994" y="171299"/>
                  <a:pt x="164198" y="175319"/>
                  <a:pt x="164198" y="179338"/>
                </a:cubicBezTo>
                <a:lnTo>
                  <a:pt x="164198" y="196876"/>
                </a:lnTo>
                <a:lnTo>
                  <a:pt x="214497" y="196876"/>
                </a:lnTo>
                <a:lnTo>
                  <a:pt x="214497" y="179338"/>
                </a:lnTo>
                <a:cubicBezTo>
                  <a:pt x="214497" y="175319"/>
                  <a:pt x="213419" y="171299"/>
                  <a:pt x="210545" y="168376"/>
                </a:cubicBezTo>
                <a:cubicBezTo>
                  <a:pt x="209108" y="166550"/>
                  <a:pt x="209467" y="163261"/>
                  <a:pt x="211263" y="161800"/>
                </a:cubicBezTo>
                <a:cubicBezTo>
                  <a:pt x="213060" y="160338"/>
                  <a:pt x="215934" y="160338"/>
                  <a:pt x="217731" y="162530"/>
                </a:cubicBezTo>
                <a:cubicBezTo>
                  <a:pt x="221323" y="167280"/>
                  <a:pt x="223479" y="173492"/>
                  <a:pt x="223479" y="179338"/>
                </a:cubicBezTo>
                <a:lnTo>
                  <a:pt x="223479" y="201625"/>
                </a:lnTo>
                <a:cubicBezTo>
                  <a:pt x="223479" y="203818"/>
                  <a:pt x="221683" y="206010"/>
                  <a:pt x="218808" y="206010"/>
                </a:cubicBezTo>
                <a:lnTo>
                  <a:pt x="159887" y="206010"/>
                </a:lnTo>
                <a:cubicBezTo>
                  <a:pt x="157372" y="206010"/>
                  <a:pt x="155575" y="203818"/>
                  <a:pt x="155575" y="201625"/>
                </a:cubicBezTo>
                <a:lnTo>
                  <a:pt x="155575" y="179338"/>
                </a:lnTo>
                <a:cubicBezTo>
                  <a:pt x="155575" y="173492"/>
                  <a:pt x="157731" y="167280"/>
                  <a:pt x="161324" y="162530"/>
                </a:cubicBezTo>
                <a:cubicBezTo>
                  <a:pt x="163120" y="160338"/>
                  <a:pt x="165994" y="160338"/>
                  <a:pt x="167791" y="161800"/>
                </a:cubicBezTo>
                <a:close/>
                <a:moveTo>
                  <a:pt x="78890" y="161800"/>
                </a:moveTo>
                <a:cubicBezTo>
                  <a:pt x="80687" y="163261"/>
                  <a:pt x="81046" y="166550"/>
                  <a:pt x="79250" y="168376"/>
                </a:cubicBezTo>
                <a:cubicBezTo>
                  <a:pt x="76735" y="171299"/>
                  <a:pt x="75297" y="175319"/>
                  <a:pt x="75297" y="179338"/>
                </a:cubicBezTo>
                <a:lnTo>
                  <a:pt x="75297" y="196876"/>
                </a:lnTo>
                <a:lnTo>
                  <a:pt x="125956" y="196876"/>
                </a:lnTo>
                <a:lnTo>
                  <a:pt x="125956" y="179338"/>
                </a:lnTo>
                <a:cubicBezTo>
                  <a:pt x="125956" y="175319"/>
                  <a:pt x="124160" y="171299"/>
                  <a:pt x="122004" y="168376"/>
                </a:cubicBezTo>
                <a:cubicBezTo>
                  <a:pt x="120208" y="166550"/>
                  <a:pt x="120567" y="163261"/>
                  <a:pt x="122363" y="161800"/>
                </a:cubicBezTo>
                <a:cubicBezTo>
                  <a:pt x="124160" y="160338"/>
                  <a:pt x="127034" y="160338"/>
                  <a:pt x="128471" y="162530"/>
                </a:cubicBezTo>
                <a:cubicBezTo>
                  <a:pt x="132423" y="167280"/>
                  <a:pt x="134579" y="173492"/>
                  <a:pt x="134579" y="179338"/>
                </a:cubicBezTo>
                <a:lnTo>
                  <a:pt x="134579" y="201625"/>
                </a:lnTo>
                <a:cubicBezTo>
                  <a:pt x="134579" y="203818"/>
                  <a:pt x="132423" y="206010"/>
                  <a:pt x="130268" y="206010"/>
                </a:cubicBezTo>
                <a:lnTo>
                  <a:pt x="70986" y="206010"/>
                </a:lnTo>
                <a:cubicBezTo>
                  <a:pt x="68471" y="206010"/>
                  <a:pt x="66675" y="203818"/>
                  <a:pt x="66675" y="201625"/>
                </a:cubicBezTo>
                <a:lnTo>
                  <a:pt x="66675" y="179338"/>
                </a:lnTo>
                <a:cubicBezTo>
                  <a:pt x="66675" y="173492"/>
                  <a:pt x="68471" y="167280"/>
                  <a:pt x="72782" y="162530"/>
                </a:cubicBezTo>
                <a:cubicBezTo>
                  <a:pt x="74220" y="160338"/>
                  <a:pt x="76735" y="160338"/>
                  <a:pt x="78890" y="161800"/>
                </a:cubicBezTo>
                <a:close/>
                <a:moveTo>
                  <a:pt x="190147" y="132645"/>
                </a:moveTo>
                <a:cubicBezTo>
                  <a:pt x="184856" y="132645"/>
                  <a:pt x="180270" y="137231"/>
                  <a:pt x="180270" y="142875"/>
                </a:cubicBezTo>
                <a:cubicBezTo>
                  <a:pt x="180270" y="148520"/>
                  <a:pt x="184856" y="153106"/>
                  <a:pt x="190147" y="153106"/>
                </a:cubicBezTo>
                <a:cubicBezTo>
                  <a:pt x="195792" y="153106"/>
                  <a:pt x="200378" y="148520"/>
                  <a:pt x="200378" y="142875"/>
                </a:cubicBezTo>
                <a:cubicBezTo>
                  <a:pt x="200378" y="137231"/>
                  <a:pt x="195792" y="132645"/>
                  <a:pt x="190147" y="132645"/>
                </a:cubicBezTo>
                <a:close/>
                <a:moveTo>
                  <a:pt x="101600" y="132645"/>
                </a:moveTo>
                <a:cubicBezTo>
                  <a:pt x="95603" y="132645"/>
                  <a:pt x="91017" y="137231"/>
                  <a:pt x="91017" y="142875"/>
                </a:cubicBezTo>
                <a:cubicBezTo>
                  <a:pt x="91017" y="148520"/>
                  <a:pt x="95603" y="153106"/>
                  <a:pt x="101600" y="153106"/>
                </a:cubicBezTo>
                <a:cubicBezTo>
                  <a:pt x="106892" y="153106"/>
                  <a:pt x="111831" y="148520"/>
                  <a:pt x="111831" y="142875"/>
                </a:cubicBezTo>
                <a:cubicBezTo>
                  <a:pt x="111831" y="137231"/>
                  <a:pt x="106892" y="132645"/>
                  <a:pt x="101600" y="132645"/>
                </a:cubicBezTo>
                <a:close/>
                <a:moveTo>
                  <a:pt x="190147" y="123825"/>
                </a:moveTo>
                <a:cubicBezTo>
                  <a:pt x="200731" y="123825"/>
                  <a:pt x="209197" y="132645"/>
                  <a:pt x="209197" y="142875"/>
                </a:cubicBezTo>
                <a:cubicBezTo>
                  <a:pt x="209197" y="153106"/>
                  <a:pt x="200731" y="161572"/>
                  <a:pt x="190147" y="161572"/>
                </a:cubicBezTo>
                <a:cubicBezTo>
                  <a:pt x="179917" y="161572"/>
                  <a:pt x="171450" y="153106"/>
                  <a:pt x="171450" y="142875"/>
                </a:cubicBezTo>
                <a:cubicBezTo>
                  <a:pt x="171450" y="132645"/>
                  <a:pt x="179917" y="123825"/>
                  <a:pt x="190147" y="123825"/>
                </a:cubicBezTo>
                <a:close/>
                <a:moveTo>
                  <a:pt x="101600" y="123825"/>
                </a:moveTo>
                <a:cubicBezTo>
                  <a:pt x="111831" y="123825"/>
                  <a:pt x="120297" y="132645"/>
                  <a:pt x="120297" y="142875"/>
                </a:cubicBezTo>
                <a:cubicBezTo>
                  <a:pt x="120297" y="153106"/>
                  <a:pt x="111831" y="161572"/>
                  <a:pt x="101600" y="161572"/>
                </a:cubicBezTo>
                <a:cubicBezTo>
                  <a:pt x="91017" y="161572"/>
                  <a:pt x="82550" y="153106"/>
                  <a:pt x="82550" y="142875"/>
                </a:cubicBezTo>
                <a:cubicBezTo>
                  <a:pt x="82550" y="132645"/>
                  <a:pt x="91017" y="123825"/>
                  <a:pt x="101600" y="123825"/>
                </a:cubicBezTo>
                <a:close/>
                <a:moveTo>
                  <a:pt x="167791" y="60200"/>
                </a:moveTo>
                <a:cubicBezTo>
                  <a:pt x="169587" y="62027"/>
                  <a:pt x="169946" y="64584"/>
                  <a:pt x="168509" y="66776"/>
                </a:cubicBezTo>
                <a:cubicBezTo>
                  <a:pt x="165994" y="69699"/>
                  <a:pt x="164198" y="73719"/>
                  <a:pt x="164198" y="78103"/>
                </a:cubicBezTo>
                <a:lnTo>
                  <a:pt x="164198" y="95276"/>
                </a:lnTo>
                <a:lnTo>
                  <a:pt x="214497" y="95276"/>
                </a:lnTo>
                <a:lnTo>
                  <a:pt x="214497" y="78103"/>
                </a:lnTo>
                <a:cubicBezTo>
                  <a:pt x="214497" y="73719"/>
                  <a:pt x="213419" y="69699"/>
                  <a:pt x="210545" y="66776"/>
                </a:cubicBezTo>
                <a:cubicBezTo>
                  <a:pt x="209108" y="64584"/>
                  <a:pt x="209467" y="62027"/>
                  <a:pt x="211263" y="60200"/>
                </a:cubicBezTo>
                <a:cubicBezTo>
                  <a:pt x="213060" y="58738"/>
                  <a:pt x="215934" y="58738"/>
                  <a:pt x="217731" y="60930"/>
                </a:cubicBezTo>
                <a:cubicBezTo>
                  <a:pt x="221323" y="65680"/>
                  <a:pt x="223479" y="71892"/>
                  <a:pt x="223479" y="78103"/>
                </a:cubicBezTo>
                <a:lnTo>
                  <a:pt x="223479" y="100025"/>
                </a:lnTo>
                <a:cubicBezTo>
                  <a:pt x="223479" y="102218"/>
                  <a:pt x="221683" y="104410"/>
                  <a:pt x="218808" y="104410"/>
                </a:cubicBezTo>
                <a:lnTo>
                  <a:pt x="159887" y="104410"/>
                </a:lnTo>
                <a:cubicBezTo>
                  <a:pt x="157372" y="104410"/>
                  <a:pt x="155575" y="102218"/>
                  <a:pt x="155575" y="100025"/>
                </a:cubicBezTo>
                <a:lnTo>
                  <a:pt x="155575" y="78103"/>
                </a:lnTo>
                <a:cubicBezTo>
                  <a:pt x="155575" y="71892"/>
                  <a:pt x="157731" y="65680"/>
                  <a:pt x="161324" y="60930"/>
                </a:cubicBezTo>
                <a:cubicBezTo>
                  <a:pt x="163120" y="58738"/>
                  <a:pt x="165994" y="58738"/>
                  <a:pt x="167791" y="60200"/>
                </a:cubicBezTo>
                <a:close/>
                <a:moveTo>
                  <a:pt x="78890" y="60200"/>
                </a:moveTo>
                <a:cubicBezTo>
                  <a:pt x="80687" y="62027"/>
                  <a:pt x="81046" y="64584"/>
                  <a:pt x="79250" y="66776"/>
                </a:cubicBezTo>
                <a:cubicBezTo>
                  <a:pt x="76735" y="69699"/>
                  <a:pt x="75297" y="73719"/>
                  <a:pt x="75297" y="78103"/>
                </a:cubicBezTo>
                <a:lnTo>
                  <a:pt x="75297" y="95276"/>
                </a:lnTo>
                <a:lnTo>
                  <a:pt x="125956" y="95276"/>
                </a:lnTo>
                <a:lnTo>
                  <a:pt x="125956" y="78103"/>
                </a:lnTo>
                <a:cubicBezTo>
                  <a:pt x="125956" y="73719"/>
                  <a:pt x="124160" y="69699"/>
                  <a:pt x="122004" y="66776"/>
                </a:cubicBezTo>
                <a:cubicBezTo>
                  <a:pt x="120208" y="64584"/>
                  <a:pt x="120567" y="62027"/>
                  <a:pt x="122363" y="60200"/>
                </a:cubicBezTo>
                <a:cubicBezTo>
                  <a:pt x="124160" y="58738"/>
                  <a:pt x="127034" y="58738"/>
                  <a:pt x="128471" y="60930"/>
                </a:cubicBezTo>
                <a:cubicBezTo>
                  <a:pt x="132423" y="65680"/>
                  <a:pt x="134579" y="71892"/>
                  <a:pt x="134579" y="78103"/>
                </a:cubicBezTo>
                <a:lnTo>
                  <a:pt x="134579" y="100025"/>
                </a:lnTo>
                <a:cubicBezTo>
                  <a:pt x="134579" y="102218"/>
                  <a:pt x="132423" y="104410"/>
                  <a:pt x="130268" y="104410"/>
                </a:cubicBezTo>
                <a:lnTo>
                  <a:pt x="70986" y="104410"/>
                </a:lnTo>
                <a:cubicBezTo>
                  <a:pt x="68471" y="104410"/>
                  <a:pt x="66675" y="102218"/>
                  <a:pt x="66675" y="100025"/>
                </a:cubicBezTo>
                <a:lnTo>
                  <a:pt x="66675" y="78103"/>
                </a:lnTo>
                <a:cubicBezTo>
                  <a:pt x="66675" y="71892"/>
                  <a:pt x="68471" y="65680"/>
                  <a:pt x="72782" y="60930"/>
                </a:cubicBezTo>
                <a:cubicBezTo>
                  <a:pt x="74220" y="58738"/>
                  <a:pt x="76735" y="58738"/>
                  <a:pt x="78890" y="60200"/>
                </a:cubicBezTo>
                <a:close/>
                <a:moveTo>
                  <a:pt x="252248" y="44575"/>
                </a:moveTo>
                <a:lnTo>
                  <a:pt x="252248" y="225389"/>
                </a:lnTo>
                <a:lnTo>
                  <a:pt x="284679" y="225389"/>
                </a:lnTo>
                <a:lnTo>
                  <a:pt x="284679" y="52124"/>
                </a:lnTo>
                <a:cubicBezTo>
                  <a:pt x="284679" y="47810"/>
                  <a:pt x="281436" y="44575"/>
                  <a:pt x="277112" y="44575"/>
                </a:cubicBezTo>
                <a:lnTo>
                  <a:pt x="252248" y="44575"/>
                </a:lnTo>
                <a:close/>
                <a:moveTo>
                  <a:pt x="16216" y="44575"/>
                </a:moveTo>
                <a:cubicBezTo>
                  <a:pt x="11891" y="44575"/>
                  <a:pt x="8648" y="47810"/>
                  <a:pt x="8648" y="52124"/>
                </a:cubicBezTo>
                <a:lnTo>
                  <a:pt x="8648" y="225389"/>
                </a:lnTo>
                <a:lnTo>
                  <a:pt x="41080" y="225389"/>
                </a:lnTo>
                <a:lnTo>
                  <a:pt x="41080" y="44575"/>
                </a:lnTo>
                <a:lnTo>
                  <a:pt x="16216" y="44575"/>
                </a:lnTo>
                <a:close/>
                <a:moveTo>
                  <a:pt x="190147" y="32916"/>
                </a:moveTo>
                <a:cubicBezTo>
                  <a:pt x="184856" y="32916"/>
                  <a:pt x="180270" y="37649"/>
                  <a:pt x="180270" y="43475"/>
                </a:cubicBezTo>
                <a:cubicBezTo>
                  <a:pt x="180270" y="49300"/>
                  <a:pt x="184856" y="54034"/>
                  <a:pt x="190147" y="54034"/>
                </a:cubicBezTo>
                <a:cubicBezTo>
                  <a:pt x="195792" y="54034"/>
                  <a:pt x="200378" y="49300"/>
                  <a:pt x="200378" y="43475"/>
                </a:cubicBezTo>
                <a:cubicBezTo>
                  <a:pt x="200378" y="37649"/>
                  <a:pt x="195792" y="32916"/>
                  <a:pt x="190147" y="32916"/>
                </a:cubicBezTo>
                <a:close/>
                <a:moveTo>
                  <a:pt x="101600" y="32916"/>
                </a:moveTo>
                <a:cubicBezTo>
                  <a:pt x="95603" y="32916"/>
                  <a:pt x="91017" y="37649"/>
                  <a:pt x="91017" y="43475"/>
                </a:cubicBezTo>
                <a:cubicBezTo>
                  <a:pt x="91017" y="49300"/>
                  <a:pt x="95603" y="54034"/>
                  <a:pt x="101600" y="54034"/>
                </a:cubicBezTo>
                <a:cubicBezTo>
                  <a:pt x="106892" y="54034"/>
                  <a:pt x="111831" y="49300"/>
                  <a:pt x="111831" y="43475"/>
                </a:cubicBezTo>
                <a:cubicBezTo>
                  <a:pt x="111831" y="37649"/>
                  <a:pt x="106892" y="32916"/>
                  <a:pt x="101600" y="32916"/>
                </a:cubicBezTo>
                <a:close/>
                <a:moveTo>
                  <a:pt x="190147" y="23813"/>
                </a:moveTo>
                <a:cubicBezTo>
                  <a:pt x="200731" y="23813"/>
                  <a:pt x="209197" y="32552"/>
                  <a:pt x="209197" y="43475"/>
                </a:cubicBezTo>
                <a:cubicBezTo>
                  <a:pt x="209197" y="54398"/>
                  <a:pt x="200731" y="63136"/>
                  <a:pt x="190147" y="63136"/>
                </a:cubicBezTo>
                <a:cubicBezTo>
                  <a:pt x="179917" y="63136"/>
                  <a:pt x="171450" y="54398"/>
                  <a:pt x="171450" y="43475"/>
                </a:cubicBezTo>
                <a:cubicBezTo>
                  <a:pt x="171450" y="32552"/>
                  <a:pt x="179917" y="23813"/>
                  <a:pt x="190147" y="23813"/>
                </a:cubicBezTo>
                <a:close/>
                <a:moveTo>
                  <a:pt x="101600" y="23813"/>
                </a:moveTo>
                <a:cubicBezTo>
                  <a:pt x="111831" y="23813"/>
                  <a:pt x="120297" y="32552"/>
                  <a:pt x="120297" y="43475"/>
                </a:cubicBezTo>
                <a:cubicBezTo>
                  <a:pt x="120297" y="54398"/>
                  <a:pt x="111831" y="63136"/>
                  <a:pt x="101600" y="63136"/>
                </a:cubicBezTo>
                <a:cubicBezTo>
                  <a:pt x="91017" y="63136"/>
                  <a:pt x="82550" y="54398"/>
                  <a:pt x="82550" y="43475"/>
                </a:cubicBezTo>
                <a:cubicBezTo>
                  <a:pt x="82550" y="32552"/>
                  <a:pt x="91017" y="23813"/>
                  <a:pt x="101600" y="23813"/>
                </a:cubicBezTo>
                <a:close/>
                <a:moveTo>
                  <a:pt x="50089" y="8987"/>
                </a:moveTo>
                <a:lnTo>
                  <a:pt x="50089" y="225389"/>
                </a:lnTo>
                <a:lnTo>
                  <a:pt x="243239" y="225389"/>
                </a:lnTo>
                <a:lnTo>
                  <a:pt x="243239" y="8987"/>
                </a:lnTo>
                <a:lnTo>
                  <a:pt x="50089" y="8987"/>
                </a:lnTo>
                <a:close/>
                <a:moveTo>
                  <a:pt x="45765" y="0"/>
                </a:moveTo>
                <a:lnTo>
                  <a:pt x="247563" y="0"/>
                </a:lnTo>
                <a:cubicBezTo>
                  <a:pt x="250085" y="0"/>
                  <a:pt x="252248" y="2157"/>
                  <a:pt x="252248" y="4673"/>
                </a:cubicBezTo>
                <a:lnTo>
                  <a:pt x="252248" y="35588"/>
                </a:lnTo>
                <a:lnTo>
                  <a:pt x="277112" y="35588"/>
                </a:lnTo>
                <a:cubicBezTo>
                  <a:pt x="286121" y="35588"/>
                  <a:pt x="293328" y="43137"/>
                  <a:pt x="293328" y="52124"/>
                </a:cubicBezTo>
                <a:lnTo>
                  <a:pt x="293328" y="247316"/>
                </a:lnTo>
                <a:cubicBezTo>
                  <a:pt x="293328" y="256303"/>
                  <a:pt x="286121" y="263852"/>
                  <a:pt x="277112" y="263852"/>
                </a:cubicBezTo>
                <a:lnTo>
                  <a:pt x="204321" y="263852"/>
                </a:lnTo>
                <a:lnTo>
                  <a:pt x="204321" y="284342"/>
                </a:lnTo>
                <a:lnTo>
                  <a:pt x="235671" y="284342"/>
                </a:lnTo>
                <a:cubicBezTo>
                  <a:pt x="238194" y="284342"/>
                  <a:pt x="239996" y="286499"/>
                  <a:pt x="239996" y="288656"/>
                </a:cubicBezTo>
                <a:cubicBezTo>
                  <a:pt x="239996" y="291172"/>
                  <a:pt x="238194" y="293329"/>
                  <a:pt x="235671" y="293329"/>
                </a:cubicBezTo>
                <a:lnTo>
                  <a:pt x="57656" y="293329"/>
                </a:lnTo>
                <a:cubicBezTo>
                  <a:pt x="55134" y="293329"/>
                  <a:pt x="52972" y="291172"/>
                  <a:pt x="52972" y="288656"/>
                </a:cubicBezTo>
                <a:cubicBezTo>
                  <a:pt x="52972" y="286499"/>
                  <a:pt x="55134" y="284342"/>
                  <a:pt x="57656" y="284342"/>
                </a:cubicBezTo>
                <a:lnTo>
                  <a:pt x="88647" y="284342"/>
                </a:lnTo>
                <a:lnTo>
                  <a:pt x="88647" y="263852"/>
                </a:lnTo>
                <a:lnTo>
                  <a:pt x="16216" y="263852"/>
                </a:lnTo>
                <a:cubicBezTo>
                  <a:pt x="7207" y="263852"/>
                  <a:pt x="0" y="256303"/>
                  <a:pt x="0" y="247316"/>
                </a:cubicBezTo>
                <a:lnTo>
                  <a:pt x="0" y="52124"/>
                </a:lnTo>
                <a:cubicBezTo>
                  <a:pt x="0" y="43137"/>
                  <a:pt x="7207" y="35588"/>
                  <a:pt x="16216" y="35588"/>
                </a:cubicBezTo>
                <a:lnTo>
                  <a:pt x="41080" y="35588"/>
                </a:lnTo>
                <a:lnTo>
                  <a:pt x="41080" y="4673"/>
                </a:lnTo>
                <a:cubicBezTo>
                  <a:pt x="41080" y="2157"/>
                  <a:pt x="43603" y="0"/>
                  <a:pt x="45765" y="0"/>
                </a:cubicBezTo>
                <a:close/>
              </a:path>
            </a:pathLst>
          </a:custGeom>
          <a:solidFill>
            <a:schemeClr val="bg1"/>
          </a:solidFill>
          <a:ln>
            <a:noFill/>
          </a:ln>
          <a:effectLst/>
        </p:spPr>
        <p:txBody>
          <a:bodyPr anchor="ctr"/>
          <a:lstStyle/>
          <a:p>
            <a:pPr defTabSz="914217"/>
            <a:endParaRPr lang="en-US" sz="1600">
              <a:solidFill>
                <a:srgbClr val="7F7F7F"/>
              </a:solidFill>
            </a:endParaRPr>
          </a:p>
        </p:txBody>
      </p:sp>
      <p:sp>
        <p:nvSpPr>
          <p:cNvPr id="97" name="Freeform 1015">
            <a:extLst>
              <a:ext uri="{FF2B5EF4-FFF2-40B4-BE49-F238E27FC236}">
                <a16:creationId xmlns:a16="http://schemas.microsoft.com/office/drawing/2014/main" id="{17F17158-7FAE-FE4D-A30A-A524C7DE4626}"/>
              </a:ext>
            </a:extLst>
          </p:cNvPr>
          <p:cNvSpPr>
            <a:spLocks noChangeAspect="1" noChangeArrowheads="1"/>
          </p:cNvSpPr>
          <p:nvPr/>
        </p:nvSpPr>
        <p:spPr bwMode="auto">
          <a:xfrm>
            <a:off x="10523054" y="3802037"/>
            <a:ext cx="575354" cy="477155"/>
          </a:xfrm>
          <a:custGeom>
            <a:avLst/>
            <a:gdLst>
              <a:gd name="T0" fmla="*/ 92894350 w 293329"/>
              <a:gd name="T1" fmla="*/ 118433575 h 293332"/>
              <a:gd name="T2" fmla="*/ 35298861 w 293329"/>
              <a:gd name="T3" fmla="*/ 116334538 h 293332"/>
              <a:gd name="T4" fmla="*/ 103802883 w 293329"/>
              <a:gd name="T5" fmla="*/ 106852417 h 293332"/>
              <a:gd name="T6" fmla="*/ 102233054 w 293329"/>
              <a:gd name="T7" fmla="*/ 124229474 h 293332"/>
              <a:gd name="T8" fmla="*/ 122478131 w 293329"/>
              <a:gd name="T9" fmla="*/ 109490450 h 293332"/>
              <a:gd name="T10" fmla="*/ 128127419 w 293329"/>
              <a:gd name="T11" fmla="*/ 114299877 h 293332"/>
              <a:gd name="T12" fmla="*/ 100350671 w 293329"/>
              <a:gd name="T13" fmla="*/ 128107914 h 293332"/>
              <a:gd name="T14" fmla="*/ 100978028 w 293329"/>
              <a:gd name="T15" fmla="*/ 107008291 h 293332"/>
              <a:gd name="T16" fmla="*/ 5491820 w 293329"/>
              <a:gd name="T17" fmla="*/ 109490450 h 293332"/>
              <a:gd name="T18" fmla="*/ 25894837 w 293329"/>
              <a:gd name="T19" fmla="*/ 124229474 h 293332"/>
              <a:gd name="T20" fmla="*/ 24324031 w 293329"/>
              <a:gd name="T21" fmla="*/ 106852417 h 293332"/>
              <a:gd name="T22" fmla="*/ 29660244 w 293329"/>
              <a:gd name="T23" fmla="*/ 126246529 h 293332"/>
              <a:gd name="T24" fmla="*/ 0 w 293329"/>
              <a:gd name="T25" fmla="*/ 126246529 h 293332"/>
              <a:gd name="T26" fmla="*/ 5335544 w 293329"/>
              <a:gd name="T27" fmla="*/ 106852417 h 293332"/>
              <a:gd name="T28" fmla="*/ 112874612 w 293329"/>
              <a:gd name="T29" fmla="*/ 103457917 h 293332"/>
              <a:gd name="T30" fmla="*/ 14407902 w 293329"/>
              <a:gd name="T31" fmla="*/ 94675905 h 293332"/>
              <a:gd name="T32" fmla="*/ 18876886 w 293329"/>
              <a:gd name="T33" fmla="*/ 98989521 h 293332"/>
              <a:gd name="T34" fmla="*/ 121195977 w 293329"/>
              <a:gd name="T35" fmla="*/ 98989521 h 293332"/>
              <a:gd name="T36" fmla="*/ 112874612 w 293329"/>
              <a:gd name="T37" fmla="*/ 90824297 h 293332"/>
              <a:gd name="T38" fmla="*/ 14407902 w 293329"/>
              <a:gd name="T39" fmla="*/ 107309241 h 293332"/>
              <a:gd name="T40" fmla="*/ 61680683 w 293329"/>
              <a:gd name="T41" fmla="*/ 80424522 h 293332"/>
              <a:gd name="T42" fmla="*/ 79779208 w 293329"/>
              <a:gd name="T43" fmla="*/ 84424761 h 293332"/>
              <a:gd name="T44" fmla="*/ 61680683 w 293329"/>
              <a:gd name="T45" fmla="*/ 80424522 h 293332"/>
              <a:gd name="T46" fmla="*/ 81667314 w 293329"/>
              <a:gd name="T47" fmla="*/ 69171412 h 293332"/>
              <a:gd name="T48" fmla="*/ 59634523 w 293329"/>
              <a:gd name="T49" fmla="*/ 69171412 h 293332"/>
              <a:gd name="T50" fmla="*/ 52829407 w 293329"/>
              <a:gd name="T51" fmla="*/ 101294408 h 293332"/>
              <a:gd name="T52" fmla="*/ 52829407 w 293329"/>
              <a:gd name="T53" fmla="*/ 53319210 h 293332"/>
              <a:gd name="T54" fmla="*/ 45709624 w 293329"/>
              <a:gd name="T55" fmla="*/ 101294408 h 293332"/>
              <a:gd name="T56" fmla="*/ 45709624 w 293329"/>
              <a:gd name="T57" fmla="*/ 53319210 h 293332"/>
              <a:gd name="T58" fmla="*/ 122310456 w 293329"/>
              <a:gd name="T59" fmla="*/ 43861374 h 293332"/>
              <a:gd name="T60" fmla="*/ 118789962 w 293329"/>
              <a:gd name="T61" fmla="*/ 88430527 h 293332"/>
              <a:gd name="T62" fmla="*/ 119750064 w 293329"/>
              <a:gd name="T63" fmla="*/ 42605218 h 293332"/>
              <a:gd name="T64" fmla="*/ 10610067 w 293329"/>
              <a:gd name="T65" fmla="*/ 84675299 h 293332"/>
              <a:gd name="T66" fmla="*/ 6887197 w 293329"/>
              <a:gd name="T67" fmla="*/ 86095637 h 293332"/>
              <a:gd name="T68" fmla="*/ 45709624 w 293329"/>
              <a:gd name="T69" fmla="*/ 37747513 h 293332"/>
              <a:gd name="T70" fmla="*/ 84157075 w 293329"/>
              <a:gd name="T71" fmla="*/ 49544269 h 293332"/>
              <a:gd name="T72" fmla="*/ 45709624 w 293329"/>
              <a:gd name="T73" fmla="*/ 33971757 h 293332"/>
              <a:gd name="T74" fmla="*/ 90010986 w 293329"/>
              <a:gd name="T75" fmla="*/ 37747513 h 293332"/>
              <a:gd name="T76" fmla="*/ 90010986 w 293329"/>
              <a:gd name="T77" fmla="*/ 49544269 h 293332"/>
              <a:gd name="T78" fmla="*/ 90010986 w 293329"/>
              <a:gd name="T79" fmla="*/ 105226700 h 293332"/>
              <a:gd name="T80" fmla="*/ 36058154 w 293329"/>
              <a:gd name="T81" fmla="*/ 43567238 h 293332"/>
              <a:gd name="T82" fmla="*/ 103959598 w 293329"/>
              <a:gd name="T83" fmla="*/ 18690306 h 293332"/>
              <a:gd name="T84" fmla="*/ 124204060 w 293329"/>
              <a:gd name="T85" fmla="*/ 33532597 h 293332"/>
              <a:gd name="T86" fmla="*/ 122791511 w 293329"/>
              <a:gd name="T87" fmla="*/ 16033920 h 293332"/>
              <a:gd name="T88" fmla="*/ 128127419 w 293329"/>
              <a:gd name="T89" fmla="*/ 35407376 h 293332"/>
              <a:gd name="T90" fmla="*/ 98466986 w 293329"/>
              <a:gd name="T91" fmla="*/ 35407376 h 293332"/>
              <a:gd name="T92" fmla="*/ 103802883 w 293329"/>
              <a:gd name="T93" fmla="*/ 16033920 h 293332"/>
              <a:gd name="T94" fmla="*/ 3767028 w 293329"/>
              <a:gd name="T95" fmla="*/ 23532915 h 293332"/>
              <a:gd name="T96" fmla="*/ 25894837 w 293329"/>
              <a:gd name="T97" fmla="*/ 23532915 h 293332"/>
              <a:gd name="T98" fmla="*/ 26993363 w 293329"/>
              <a:gd name="T99" fmla="*/ 16190190 h 293332"/>
              <a:gd name="T100" fmla="*/ 27777184 w 293329"/>
              <a:gd name="T101" fmla="*/ 37282705 h 293332"/>
              <a:gd name="T102" fmla="*/ 0 w 293329"/>
              <a:gd name="T103" fmla="*/ 23532915 h 293332"/>
              <a:gd name="T104" fmla="*/ 112874612 w 293329"/>
              <a:gd name="T105" fmla="*/ 3696763 h 293332"/>
              <a:gd name="T106" fmla="*/ 117343831 w 293329"/>
              <a:gd name="T107" fmla="*/ 8166289 h 293332"/>
              <a:gd name="T108" fmla="*/ 9939250 w 293329"/>
              <a:gd name="T109" fmla="*/ 8166289 h 293332"/>
              <a:gd name="T110" fmla="*/ 14407902 w 293329"/>
              <a:gd name="T111" fmla="*/ 3696763 h 293332"/>
              <a:gd name="T112" fmla="*/ 96452400 w 293329"/>
              <a:gd name="T113" fmla="*/ 14524121 h 293332"/>
              <a:gd name="T114" fmla="*/ 32709116 w 293329"/>
              <a:gd name="T115" fmla="*/ 15472233 h 293332"/>
              <a:gd name="T116" fmla="*/ 63638755 w 293329"/>
              <a:gd name="T117" fmla="*/ 2959750 h 293332"/>
              <a:gd name="T118" fmla="*/ 112874612 w 293329"/>
              <a:gd name="T119" fmla="*/ 16485959 h 293332"/>
              <a:gd name="T120" fmla="*/ 14407902 w 293329"/>
              <a:gd name="T121" fmla="*/ 0 h 293332"/>
              <a:gd name="T122" fmla="*/ 6241744 w 293329"/>
              <a:gd name="T123" fmla="*/ 8166289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a:effectLst/>
        </p:spPr>
        <p:txBody>
          <a:bodyPr anchor="ctr"/>
          <a:lstStyle/>
          <a:p>
            <a:pPr defTabSz="914217"/>
            <a:endParaRPr lang="en-US" sz="1600">
              <a:solidFill>
                <a:srgbClr val="7F7F7F"/>
              </a:solidFill>
            </a:endParaRPr>
          </a:p>
        </p:txBody>
      </p:sp>
      <p:sp>
        <p:nvSpPr>
          <p:cNvPr id="98" name="Freeform 799">
            <a:extLst>
              <a:ext uri="{FF2B5EF4-FFF2-40B4-BE49-F238E27FC236}">
                <a16:creationId xmlns:a16="http://schemas.microsoft.com/office/drawing/2014/main" id="{8A587185-3BFF-2F4C-BA65-AC158404113A}"/>
              </a:ext>
            </a:extLst>
          </p:cNvPr>
          <p:cNvSpPr>
            <a:spLocks noChangeAspect="1" noChangeArrowheads="1"/>
          </p:cNvSpPr>
          <p:nvPr/>
        </p:nvSpPr>
        <p:spPr bwMode="auto">
          <a:xfrm>
            <a:off x="1093592" y="3802037"/>
            <a:ext cx="485817" cy="451066"/>
          </a:xfrm>
          <a:custGeom>
            <a:avLst/>
            <a:gdLst>
              <a:gd name="T0" fmla="*/ 50291756 w 306026"/>
              <a:gd name="T1" fmla="*/ 87310957 h 283803"/>
              <a:gd name="T2" fmla="*/ 50136921 w 306026"/>
              <a:gd name="T3" fmla="*/ 75483537 h 283803"/>
              <a:gd name="T4" fmla="*/ 58028586 w 306026"/>
              <a:gd name="T5" fmla="*/ 30507437 h 283803"/>
              <a:gd name="T6" fmla="*/ 28472789 w 306026"/>
              <a:gd name="T7" fmla="*/ 38600061 h 283803"/>
              <a:gd name="T8" fmla="*/ 24140094 w 306026"/>
              <a:gd name="T9" fmla="*/ 45603058 h 283803"/>
              <a:gd name="T10" fmla="*/ 28317914 w 306026"/>
              <a:gd name="T11" fmla="*/ 50427841 h 283803"/>
              <a:gd name="T12" fmla="*/ 60659554 w 306026"/>
              <a:gd name="T13" fmla="*/ 68013487 h 283803"/>
              <a:gd name="T14" fmla="*/ 73657866 w 306026"/>
              <a:gd name="T15" fmla="*/ 50427841 h 283803"/>
              <a:gd name="T16" fmla="*/ 74741095 w 306026"/>
              <a:gd name="T17" fmla="*/ 40467585 h 283803"/>
              <a:gd name="T18" fmla="*/ 71955757 w 306026"/>
              <a:gd name="T19" fmla="*/ 35487375 h 283803"/>
              <a:gd name="T20" fmla="*/ 60659554 w 306026"/>
              <a:gd name="T21" fmla="*/ 27394616 h 283803"/>
              <a:gd name="T22" fmla="*/ 28163271 w 306026"/>
              <a:gd name="T23" fmla="*/ 32063628 h 283803"/>
              <a:gd name="T24" fmla="*/ 61742565 w 306026"/>
              <a:gd name="T25" fmla="*/ 21169744 h 283803"/>
              <a:gd name="T26" fmla="*/ 72419761 w 306026"/>
              <a:gd name="T27" fmla="*/ 31285485 h 283803"/>
              <a:gd name="T28" fmla="*/ 50136921 w 306026"/>
              <a:gd name="T29" fmla="*/ 8252747 h 283803"/>
              <a:gd name="T30" fmla="*/ 75978669 w 306026"/>
              <a:gd name="T31" fmla="*/ 36732324 h 283803"/>
              <a:gd name="T32" fmla="*/ 74276724 w 306026"/>
              <a:gd name="T33" fmla="*/ 54474210 h 283803"/>
              <a:gd name="T34" fmla="*/ 73657866 w 306026"/>
              <a:gd name="T35" fmla="*/ 78907305 h 283803"/>
              <a:gd name="T36" fmla="*/ 100583036 w 306026"/>
              <a:gd name="T37" fmla="*/ 101628445 h 283803"/>
              <a:gd name="T38" fmla="*/ 96559771 w 306026"/>
              <a:gd name="T39" fmla="*/ 121081872 h 283803"/>
              <a:gd name="T40" fmla="*/ 77526176 w 306026"/>
              <a:gd name="T41" fmla="*/ 84198666 h 283803"/>
              <a:gd name="T42" fmla="*/ 54005623 w 306026"/>
              <a:gd name="T43" fmla="*/ 90423560 h 283803"/>
              <a:gd name="T44" fmla="*/ 66539509 w 306026"/>
              <a:gd name="T45" fmla="*/ 88711619 h 283803"/>
              <a:gd name="T46" fmla="*/ 60659554 w 306026"/>
              <a:gd name="T47" fmla="*/ 99761162 h 283803"/>
              <a:gd name="T48" fmla="*/ 57409590 w 306026"/>
              <a:gd name="T49" fmla="*/ 99294159 h 283803"/>
              <a:gd name="T50" fmla="*/ 58028586 w 306026"/>
              <a:gd name="T51" fmla="*/ 122949432 h 283803"/>
              <a:gd name="T52" fmla="*/ 52148613 w 306026"/>
              <a:gd name="T53" fmla="*/ 100694920 h 283803"/>
              <a:gd name="T54" fmla="*/ 50291756 w 306026"/>
              <a:gd name="T55" fmla="*/ 92291265 h 283803"/>
              <a:gd name="T56" fmla="*/ 48434779 w 306026"/>
              <a:gd name="T57" fmla="*/ 100694920 h 283803"/>
              <a:gd name="T58" fmla="*/ 42399982 w 306026"/>
              <a:gd name="T59" fmla="*/ 122949432 h 283803"/>
              <a:gd name="T60" fmla="*/ 43018578 w 306026"/>
              <a:gd name="T61" fmla="*/ 99294159 h 283803"/>
              <a:gd name="T62" fmla="*/ 39768938 w 306026"/>
              <a:gd name="T63" fmla="*/ 99761162 h 283803"/>
              <a:gd name="T64" fmla="*/ 33734133 w 306026"/>
              <a:gd name="T65" fmla="*/ 88711619 h 283803"/>
              <a:gd name="T66" fmla="*/ 32650588 w 306026"/>
              <a:gd name="T67" fmla="*/ 81708474 h 283803"/>
              <a:gd name="T68" fmla="*/ 11915279 w 306026"/>
              <a:gd name="T69" fmla="*/ 88711619 h 283803"/>
              <a:gd name="T70" fmla="*/ 2011841 w 306026"/>
              <a:gd name="T71" fmla="*/ 122949432 h 283803"/>
              <a:gd name="T72" fmla="*/ 10058276 w 306026"/>
              <a:gd name="T73" fmla="*/ 85132206 h 283803"/>
              <a:gd name="T74" fmla="*/ 32805390 w 306026"/>
              <a:gd name="T75" fmla="*/ 77506599 h 283803"/>
              <a:gd name="T76" fmla="*/ 23520905 w 306026"/>
              <a:gd name="T77" fmla="*/ 53228945 h 283803"/>
              <a:gd name="T78" fmla="*/ 24449299 w 306026"/>
              <a:gd name="T79" fmla="*/ 35331741 h 283803"/>
              <a:gd name="T80" fmla="*/ 80821652 w 306026"/>
              <a:gd name="T81" fmla="*/ 0 h 283803"/>
              <a:gd name="T82" fmla="*/ 106559480 w 306026"/>
              <a:gd name="T83" fmla="*/ 28480692 h 283803"/>
              <a:gd name="T84" fmla="*/ 105008972 w 306026"/>
              <a:gd name="T85" fmla="*/ 46223044 h 283803"/>
              <a:gd name="T86" fmla="*/ 104388909 w 306026"/>
              <a:gd name="T87" fmla="*/ 70656939 h 283803"/>
              <a:gd name="T88" fmla="*/ 131212420 w 306026"/>
              <a:gd name="T89" fmla="*/ 93379515 h 283803"/>
              <a:gd name="T90" fmla="*/ 127181151 w 306026"/>
              <a:gd name="T91" fmla="*/ 121081872 h 283803"/>
              <a:gd name="T92" fmla="*/ 108265075 w 306026"/>
              <a:gd name="T93" fmla="*/ 75792914 h 283803"/>
              <a:gd name="T94" fmla="*/ 91364909 w 306026"/>
              <a:gd name="T95" fmla="*/ 80150553 h 283803"/>
              <a:gd name="T96" fmla="*/ 89349416 w 306026"/>
              <a:gd name="T97" fmla="*/ 76726384 h 283803"/>
              <a:gd name="T98" fmla="*/ 80821652 w 306026"/>
              <a:gd name="T99" fmla="*/ 67388644 h 283803"/>
              <a:gd name="T100" fmla="*/ 76325405 w 306026"/>
              <a:gd name="T101" fmla="*/ 62719545 h 283803"/>
              <a:gd name="T102" fmla="*/ 102683337 w 306026"/>
              <a:gd name="T103" fmla="*/ 42176316 h 283803"/>
              <a:gd name="T104" fmla="*/ 106869754 w 306026"/>
              <a:gd name="T105" fmla="*/ 37507333 h 283803"/>
              <a:gd name="T106" fmla="*/ 102528222 w 306026"/>
              <a:gd name="T107" fmla="*/ 30348492 h 283803"/>
              <a:gd name="T108" fmla="*/ 78806007 w 306026"/>
              <a:gd name="T109" fmla="*/ 20387825 h 283803"/>
              <a:gd name="T110" fmla="*/ 99737543 w 306026"/>
              <a:gd name="T111" fmla="*/ 10894211 h 283803"/>
              <a:gd name="T112" fmla="*/ 63766503 w 306026"/>
              <a:gd name="T113" fmla="*/ 6225403 h 2838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6026" h="283803">
                <a:moveTo>
                  <a:pt x="93475" y="168490"/>
                </a:moveTo>
                <a:cubicBezTo>
                  <a:pt x="91670" y="173519"/>
                  <a:pt x="89144" y="178908"/>
                  <a:pt x="84091" y="184296"/>
                </a:cubicBezTo>
                <a:cubicBezTo>
                  <a:pt x="86979" y="189685"/>
                  <a:pt x="102498" y="197588"/>
                  <a:pt x="117295" y="201539"/>
                </a:cubicBezTo>
                <a:cubicBezTo>
                  <a:pt x="131731" y="197588"/>
                  <a:pt x="147250" y="189685"/>
                  <a:pt x="150137" y="184296"/>
                </a:cubicBezTo>
                <a:cubicBezTo>
                  <a:pt x="145085" y="178908"/>
                  <a:pt x="142558" y="173519"/>
                  <a:pt x="140754" y="168490"/>
                </a:cubicBezTo>
                <a:cubicBezTo>
                  <a:pt x="133175" y="172441"/>
                  <a:pt x="125235" y="174238"/>
                  <a:pt x="116934" y="174238"/>
                </a:cubicBezTo>
                <a:cubicBezTo>
                  <a:pt x="108994" y="174238"/>
                  <a:pt x="101054" y="172441"/>
                  <a:pt x="93475" y="168490"/>
                </a:cubicBezTo>
                <a:close/>
                <a:moveTo>
                  <a:pt x="141476" y="63235"/>
                </a:moveTo>
                <a:lnTo>
                  <a:pt x="135340" y="70420"/>
                </a:lnTo>
                <a:cubicBezTo>
                  <a:pt x="134618" y="71857"/>
                  <a:pt x="132814" y="72575"/>
                  <a:pt x="131370" y="72575"/>
                </a:cubicBezTo>
                <a:cubicBezTo>
                  <a:pt x="131009" y="72216"/>
                  <a:pt x="94919" y="68265"/>
                  <a:pt x="66407" y="84071"/>
                </a:cubicBezTo>
                <a:cubicBezTo>
                  <a:pt x="66407" y="85867"/>
                  <a:pt x="66407" y="88382"/>
                  <a:pt x="66407" y="89100"/>
                </a:cubicBezTo>
                <a:cubicBezTo>
                  <a:pt x="66407" y="90537"/>
                  <a:pt x="65685" y="91974"/>
                  <a:pt x="64602" y="92692"/>
                </a:cubicBezTo>
                <a:cubicBezTo>
                  <a:pt x="63159" y="93770"/>
                  <a:pt x="61715" y="94129"/>
                  <a:pt x="60272" y="93770"/>
                </a:cubicBezTo>
                <a:cubicBezTo>
                  <a:pt x="58828" y="93770"/>
                  <a:pt x="55580" y="98081"/>
                  <a:pt x="56302" y="105265"/>
                </a:cubicBezTo>
                <a:cubicBezTo>
                  <a:pt x="56663" y="110654"/>
                  <a:pt x="58828" y="114605"/>
                  <a:pt x="60633" y="116042"/>
                </a:cubicBezTo>
                <a:cubicBezTo>
                  <a:pt x="60993" y="116402"/>
                  <a:pt x="61715" y="116761"/>
                  <a:pt x="62076" y="116402"/>
                </a:cubicBezTo>
                <a:cubicBezTo>
                  <a:pt x="63159" y="116042"/>
                  <a:pt x="64602" y="115683"/>
                  <a:pt x="66046" y="116402"/>
                </a:cubicBezTo>
                <a:cubicBezTo>
                  <a:pt x="67129" y="117120"/>
                  <a:pt x="68212" y="118198"/>
                  <a:pt x="68572" y="119275"/>
                </a:cubicBezTo>
                <a:cubicBezTo>
                  <a:pt x="72903" y="135441"/>
                  <a:pt x="81204" y="149092"/>
                  <a:pt x="92753" y="156995"/>
                </a:cubicBezTo>
                <a:cubicBezTo>
                  <a:pt x="107550" y="167771"/>
                  <a:pt x="126678" y="167771"/>
                  <a:pt x="141476" y="156995"/>
                </a:cubicBezTo>
                <a:cubicBezTo>
                  <a:pt x="153025" y="149092"/>
                  <a:pt x="161325" y="135441"/>
                  <a:pt x="165656" y="119275"/>
                </a:cubicBezTo>
                <a:cubicBezTo>
                  <a:pt x="165656" y="118198"/>
                  <a:pt x="166739" y="117120"/>
                  <a:pt x="168183" y="116402"/>
                </a:cubicBezTo>
                <a:cubicBezTo>
                  <a:pt x="169265" y="115683"/>
                  <a:pt x="170709" y="115683"/>
                  <a:pt x="171792" y="116402"/>
                </a:cubicBezTo>
                <a:cubicBezTo>
                  <a:pt x="172513" y="116761"/>
                  <a:pt x="172874" y="116402"/>
                  <a:pt x="173235" y="116042"/>
                </a:cubicBezTo>
                <a:cubicBezTo>
                  <a:pt x="175401" y="114605"/>
                  <a:pt x="177205" y="110654"/>
                  <a:pt x="177927" y="105265"/>
                </a:cubicBezTo>
                <a:cubicBezTo>
                  <a:pt x="178649" y="98081"/>
                  <a:pt x="175401" y="93770"/>
                  <a:pt x="174318" y="93411"/>
                </a:cubicBezTo>
                <a:cubicBezTo>
                  <a:pt x="172874" y="93770"/>
                  <a:pt x="171070" y="93770"/>
                  <a:pt x="169987" y="92692"/>
                </a:cubicBezTo>
                <a:cubicBezTo>
                  <a:pt x="168904" y="91974"/>
                  <a:pt x="167822" y="90537"/>
                  <a:pt x="167822" y="89100"/>
                </a:cubicBezTo>
                <a:cubicBezTo>
                  <a:pt x="167822" y="87663"/>
                  <a:pt x="167822" y="84430"/>
                  <a:pt x="167822" y="81915"/>
                </a:cubicBezTo>
                <a:cubicBezTo>
                  <a:pt x="157355" y="77245"/>
                  <a:pt x="147611" y="75449"/>
                  <a:pt x="147611" y="75449"/>
                </a:cubicBezTo>
                <a:cubicBezTo>
                  <a:pt x="145806" y="74731"/>
                  <a:pt x="144363" y="73653"/>
                  <a:pt x="144002" y="72216"/>
                </a:cubicBezTo>
                <a:lnTo>
                  <a:pt x="141476" y="63235"/>
                </a:lnTo>
                <a:close/>
                <a:moveTo>
                  <a:pt x="116934" y="28390"/>
                </a:moveTo>
                <a:cubicBezTo>
                  <a:pt x="96362" y="28390"/>
                  <a:pt x="81565" y="33779"/>
                  <a:pt x="73264" y="44196"/>
                </a:cubicBezTo>
                <a:cubicBezTo>
                  <a:pt x="65324" y="54255"/>
                  <a:pt x="64963" y="66828"/>
                  <a:pt x="65685" y="74012"/>
                </a:cubicBezTo>
                <a:cubicBezTo>
                  <a:pt x="91670" y="61439"/>
                  <a:pt x="120904" y="62517"/>
                  <a:pt x="129566" y="62876"/>
                </a:cubicBezTo>
                <a:lnTo>
                  <a:pt x="139671" y="50662"/>
                </a:lnTo>
                <a:cubicBezTo>
                  <a:pt x="140393" y="49225"/>
                  <a:pt x="142197" y="48507"/>
                  <a:pt x="144002" y="48866"/>
                </a:cubicBezTo>
                <a:cubicBezTo>
                  <a:pt x="145806" y="49225"/>
                  <a:pt x="147250" y="50303"/>
                  <a:pt x="147611" y="52099"/>
                </a:cubicBezTo>
                <a:lnTo>
                  <a:pt x="152303" y="66828"/>
                </a:lnTo>
                <a:cubicBezTo>
                  <a:pt x="155551" y="67546"/>
                  <a:pt x="161686" y="69342"/>
                  <a:pt x="168904" y="72216"/>
                </a:cubicBezTo>
                <a:cubicBezTo>
                  <a:pt x="169265" y="64672"/>
                  <a:pt x="168183" y="53177"/>
                  <a:pt x="160964" y="44196"/>
                </a:cubicBezTo>
                <a:cubicBezTo>
                  <a:pt x="152664" y="33779"/>
                  <a:pt x="137866" y="28390"/>
                  <a:pt x="116934" y="28390"/>
                </a:cubicBezTo>
                <a:close/>
                <a:moveTo>
                  <a:pt x="116934" y="19050"/>
                </a:moveTo>
                <a:cubicBezTo>
                  <a:pt x="140754" y="19050"/>
                  <a:pt x="158077" y="25516"/>
                  <a:pt x="168183" y="38449"/>
                </a:cubicBezTo>
                <a:cubicBezTo>
                  <a:pt x="181536" y="55332"/>
                  <a:pt x="177927" y="77605"/>
                  <a:pt x="176844" y="81556"/>
                </a:cubicBezTo>
                <a:cubicBezTo>
                  <a:pt x="177205" y="82634"/>
                  <a:pt x="177205" y="83712"/>
                  <a:pt x="177205" y="84789"/>
                </a:cubicBezTo>
                <a:cubicBezTo>
                  <a:pt x="183702" y="86945"/>
                  <a:pt x="188032" y="95566"/>
                  <a:pt x="186950" y="106343"/>
                </a:cubicBezTo>
                <a:cubicBezTo>
                  <a:pt x="186228" y="113528"/>
                  <a:pt x="183702" y="119635"/>
                  <a:pt x="179371" y="122868"/>
                </a:cubicBezTo>
                <a:cubicBezTo>
                  <a:pt x="177566" y="124664"/>
                  <a:pt x="175401" y="125382"/>
                  <a:pt x="173235" y="125742"/>
                </a:cubicBezTo>
                <a:cubicBezTo>
                  <a:pt x="168904" y="141188"/>
                  <a:pt x="160243" y="154121"/>
                  <a:pt x="148694" y="163102"/>
                </a:cubicBezTo>
                <a:cubicBezTo>
                  <a:pt x="150137" y="168131"/>
                  <a:pt x="152303" y="173519"/>
                  <a:pt x="157355" y="178548"/>
                </a:cubicBezTo>
                <a:cubicBezTo>
                  <a:pt x="162047" y="179626"/>
                  <a:pt x="167100" y="180704"/>
                  <a:pt x="171792" y="182141"/>
                </a:cubicBezTo>
                <a:cubicBezTo>
                  <a:pt x="175401" y="182859"/>
                  <a:pt x="179010" y="183937"/>
                  <a:pt x="183702" y="185374"/>
                </a:cubicBezTo>
                <a:cubicBezTo>
                  <a:pt x="193446" y="188607"/>
                  <a:pt x="202469" y="192558"/>
                  <a:pt x="210770" y="196510"/>
                </a:cubicBezTo>
                <a:cubicBezTo>
                  <a:pt x="225206" y="203695"/>
                  <a:pt x="234589" y="218423"/>
                  <a:pt x="234589" y="234588"/>
                </a:cubicBezTo>
                <a:lnTo>
                  <a:pt x="234589" y="279492"/>
                </a:lnTo>
                <a:cubicBezTo>
                  <a:pt x="234589" y="282007"/>
                  <a:pt x="232424" y="283803"/>
                  <a:pt x="229898" y="283803"/>
                </a:cubicBezTo>
                <a:cubicBezTo>
                  <a:pt x="227371" y="283803"/>
                  <a:pt x="225206" y="282007"/>
                  <a:pt x="225206" y="279492"/>
                </a:cubicBezTo>
                <a:lnTo>
                  <a:pt x="225206" y="234588"/>
                </a:lnTo>
                <a:cubicBezTo>
                  <a:pt x="225206" y="222015"/>
                  <a:pt x="217988" y="210520"/>
                  <a:pt x="206439" y="204772"/>
                </a:cubicBezTo>
                <a:cubicBezTo>
                  <a:pt x="198860" y="200461"/>
                  <a:pt x="190559" y="197228"/>
                  <a:pt x="180814" y="194355"/>
                </a:cubicBezTo>
                <a:cubicBezTo>
                  <a:pt x="176483" y="192918"/>
                  <a:pt x="172874" y="191840"/>
                  <a:pt x="169265" y="191121"/>
                </a:cubicBezTo>
                <a:cubicBezTo>
                  <a:pt x="165656" y="189685"/>
                  <a:pt x="162047" y="188966"/>
                  <a:pt x="158438" y="188248"/>
                </a:cubicBezTo>
                <a:cubicBezTo>
                  <a:pt x="153746" y="197947"/>
                  <a:pt x="137145" y="204772"/>
                  <a:pt x="125957" y="208724"/>
                </a:cubicBezTo>
                <a:lnTo>
                  <a:pt x="136423" y="218782"/>
                </a:lnTo>
                <a:lnTo>
                  <a:pt x="138588" y="220578"/>
                </a:lnTo>
                <a:lnTo>
                  <a:pt x="155190" y="204772"/>
                </a:lnTo>
                <a:cubicBezTo>
                  <a:pt x="157355" y="203335"/>
                  <a:pt x="160243" y="203335"/>
                  <a:pt x="162047" y="205131"/>
                </a:cubicBezTo>
                <a:cubicBezTo>
                  <a:pt x="163852" y="206928"/>
                  <a:pt x="163491" y="209801"/>
                  <a:pt x="161686" y="211598"/>
                </a:cubicBezTo>
                <a:lnTo>
                  <a:pt x="141476" y="230278"/>
                </a:lnTo>
                <a:cubicBezTo>
                  <a:pt x="140754" y="231355"/>
                  <a:pt x="139671" y="231715"/>
                  <a:pt x="138588" y="231715"/>
                </a:cubicBezTo>
                <a:cubicBezTo>
                  <a:pt x="137145" y="231715"/>
                  <a:pt x="136062" y="231355"/>
                  <a:pt x="135340" y="230278"/>
                </a:cubicBezTo>
                <a:lnTo>
                  <a:pt x="133896" y="229200"/>
                </a:lnTo>
                <a:lnTo>
                  <a:pt x="130648" y="232792"/>
                </a:lnTo>
                <a:lnTo>
                  <a:pt x="138949" y="278415"/>
                </a:lnTo>
                <a:cubicBezTo>
                  <a:pt x="139671" y="280929"/>
                  <a:pt x="137866" y="283444"/>
                  <a:pt x="135340" y="283803"/>
                </a:cubicBezTo>
                <a:cubicBezTo>
                  <a:pt x="134979" y="283803"/>
                  <a:pt x="134979" y="283803"/>
                  <a:pt x="134618" y="283803"/>
                </a:cubicBezTo>
                <a:cubicBezTo>
                  <a:pt x="132453" y="283803"/>
                  <a:pt x="130287" y="282366"/>
                  <a:pt x="129927" y="279851"/>
                </a:cubicBezTo>
                <a:lnTo>
                  <a:pt x="121626" y="232433"/>
                </a:lnTo>
                <a:cubicBezTo>
                  <a:pt x="121265" y="230996"/>
                  <a:pt x="121626" y="229559"/>
                  <a:pt x="122347" y="228481"/>
                </a:cubicBezTo>
                <a:lnTo>
                  <a:pt x="127039" y="222375"/>
                </a:lnTo>
                <a:lnTo>
                  <a:pt x="117295" y="213035"/>
                </a:lnTo>
                <a:lnTo>
                  <a:pt x="107189" y="222375"/>
                </a:lnTo>
                <a:lnTo>
                  <a:pt x="111881" y="228481"/>
                </a:lnTo>
                <a:cubicBezTo>
                  <a:pt x="112964" y="229559"/>
                  <a:pt x="113325" y="230996"/>
                  <a:pt x="112964" y="232433"/>
                </a:cubicBezTo>
                <a:lnTo>
                  <a:pt x="104302" y="279851"/>
                </a:lnTo>
                <a:cubicBezTo>
                  <a:pt x="103941" y="282366"/>
                  <a:pt x="102137" y="283803"/>
                  <a:pt x="99971" y="283803"/>
                </a:cubicBezTo>
                <a:cubicBezTo>
                  <a:pt x="99610" y="283803"/>
                  <a:pt x="99249" y="283803"/>
                  <a:pt x="98889" y="283803"/>
                </a:cubicBezTo>
                <a:cubicBezTo>
                  <a:pt x="96362" y="283444"/>
                  <a:pt x="94919" y="280929"/>
                  <a:pt x="95280" y="278415"/>
                </a:cubicBezTo>
                <a:lnTo>
                  <a:pt x="103580" y="232792"/>
                </a:lnTo>
                <a:lnTo>
                  <a:pt x="100332" y="229200"/>
                </a:lnTo>
                <a:lnTo>
                  <a:pt x="98889" y="230278"/>
                </a:lnTo>
                <a:cubicBezTo>
                  <a:pt x="98167" y="231355"/>
                  <a:pt x="97084" y="231715"/>
                  <a:pt x="96001" y="231715"/>
                </a:cubicBezTo>
                <a:cubicBezTo>
                  <a:pt x="94919" y="231715"/>
                  <a:pt x="93836" y="231355"/>
                  <a:pt x="92753" y="230278"/>
                </a:cubicBezTo>
                <a:lnTo>
                  <a:pt x="72542" y="211598"/>
                </a:lnTo>
                <a:cubicBezTo>
                  <a:pt x="70738" y="209801"/>
                  <a:pt x="70738" y="206928"/>
                  <a:pt x="72182" y="205131"/>
                </a:cubicBezTo>
                <a:cubicBezTo>
                  <a:pt x="73986" y="203335"/>
                  <a:pt x="76873" y="202976"/>
                  <a:pt x="78678" y="204772"/>
                </a:cubicBezTo>
                <a:lnTo>
                  <a:pt x="96001" y="220578"/>
                </a:lnTo>
                <a:lnTo>
                  <a:pt x="108272" y="208724"/>
                </a:lnTo>
                <a:cubicBezTo>
                  <a:pt x="97445" y="205131"/>
                  <a:pt x="80843" y="197947"/>
                  <a:pt x="76151" y="188607"/>
                </a:cubicBezTo>
                <a:cubicBezTo>
                  <a:pt x="69294" y="189685"/>
                  <a:pt x="64963" y="191121"/>
                  <a:pt x="64963" y="191121"/>
                </a:cubicBezTo>
                <a:cubicBezTo>
                  <a:pt x="61354" y="191840"/>
                  <a:pt x="57745" y="192918"/>
                  <a:pt x="53053" y="194355"/>
                </a:cubicBezTo>
                <a:cubicBezTo>
                  <a:pt x="44031" y="197228"/>
                  <a:pt x="35369" y="200821"/>
                  <a:pt x="27790" y="204772"/>
                </a:cubicBezTo>
                <a:cubicBezTo>
                  <a:pt x="16241" y="210520"/>
                  <a:pt x="9023" y="222015"/>
                  <a:pt x="9023" y="234588"/>
                </a:cubicBezTo>
                <a:lnTo>
                  <a:pt x="9023" y="279492"/>
                </a:lnTo>
                <a:cubicBezTo>
                  <a:pt x="9023" y="282007"/>
                  <a:pt x="7218" y="283803"/>
                  <a:pt x="4692" y="283803"/>
                </a:cubicBezTo>
                <a:cubicBezTo>
                  <a:pt x="1805" y="283803"/>
                  <a:pt x="0" y="282007"/>
                  <a:pt x="0" y="279492"/>
                </a:cubicBezTo>
                <a:lnTo>
                  <a:pt x="0" y="234588"/>
                </a:lnTo>
                <a:cubicBezTo>
                  <a:pt x="0" y="218423"/>
                  <a:pt x="9023" y="204054"/>
                  <a:pt x="23459" y="196510"/>
                </a:cubicBezTo>
                <a:cubicBezTo>
                  <a:pt x="31399" y="192558"/>
                  <a:pt x="40783" y="188607"/>
                  <a:pt x="50527" y="185374"/>
                </a:cubicBezTo>
                <a:cubicBezTo>
                  <a:pt x="54858" y="183937"/>
                  <a:pt x="58828" y="182859"/>
                  <a:pt x="62437" y="181781"/>
                </a:cubicBezTo>
                <a:cubicBezTo>
                  <a:pt x="62798" y="181781"/>
                  <a:pt x="67851" y="180704"/>
                  <a:pt x="76512" y="178908"/>
                </a:cubicBezTo>
                <a:cubicBezTo>
                  <a:pt x="81565" y="173878"/>
                  <a:pt x="84091" y="168131"/>
                  <a:pt x="85535" y="163102"/>
                </a:cubicBezTo>
                <a:cubicBezTo>
                  <a:pt x="74347" y="154480"/>
                  <a:pt x="65685" y="141188"/>
                  <a:pt x="60993" y="125742"/>
                </a:cubicBezTo>
                <a:cubicBezTo>
                  <a:pt x="58828" y="125382"/>
                  <a:pt x="56663" y="124305"/>
                  <a:pt x="54858" y="122868"/>
                </a:cubicBezTo>
                <a:cubicBezTo>
                  <a:pt x="50527" y="119635"/>
                  <a:pt x="48001" y="113528"/>
                  <a:pt x="47279" y="106343"/>
                </a:cubicBezTo>
                <a:cubicBezTo>
                  <a:pt x="46196" y="95566"/>
                  <a:pt x="50527" y="86945"/>
                  <a:pt x="57023" y="84789"/>
                </a:cubicBezTo>
                <a:cubicBezTo>
                  <a:pt x="57023" y="83352"/>
                  <a:pt x="57023" y="82275"/>
                  <a:pt x="57023" y="81556"/>
                </a:cubicBezTo>
                <a:cubicBezTo>
                  <a:pt x="56302" y="77245"/>
                  <a:pt x="52693" y="55332"/>
                  <a:pt x="66046" y="38449"/>
                </a:cubicBezTo>
                <a:cubicBezTo>
                  <a:pt x="76151" y="25516"/>
                  <a:pt x="93114" y="19050"/>
                  <a:pt x="116934" y="19050"/>
                </a:cubicBezTo>
                <a:close/>
                <a:moveTo>
                  <a:pt x="188500" y="0"/>
                </a:moveTo>
                <a:cubicBezTo>
                  <a:pt x="212367" y="0"/>
                  <a:pt x="229724" y="6466"/>
                  <a:pt x="239850" y="19399"/>
                </a:cubicBezTo>
                <a:cubicBezTo>
                  <a:pt x="254314" y="37721"/>
                  <a:pt x="249252" y="61431"/>
                  <a:pt x="248528" y="63227"/>
                </a:cubicBezTo>
                <a:cubicBezTo>
                  <a:pt x="248528" y="63946"/>
                  <a:pt x="248528" y="65023"/>
                  <a:pt x="248528" y="65742"/>
                </a:cubicBezTo>
                <a:cubicBezTo>
                  <a:pt x="255399" y="67538"/>
                  <a:pt x="259377" y="76519"/>
                  <a:pt x="258292" y="87296"/>
                </a:cubicBezTo>
                <a:cubicBezTo>
                  <a:pt x="257931" y="94481"/>
                  <a:pt x="255038" y="100588"/>
                  <a:pt x="251060" y="103822"/>
                </a:cubicBezTo>
                <a:cubicBezTo>
                  <a:pt x="249252" y="105259"/>
                  <a:pt x="247082" y="106336"/>
                  <a:pt x="244912" y="106696"/>
                </a:cubicBezTo>
                <a:cubicBezTo>
                  <a:pt x="240211" y="122143"/>
                  <a:pt x="231532" y="135076"/>
                  <a:pt x="220322" y="144057"/>
                </a:cubicBezTo>
                <a:cubicBezTo>
                  <a:pt x="221407" y="149086"/>
                  <a:pt x="223938" y="154834"/>
                  <a:pt x="228640" y="159864"/>
                </a:cubicBezTo>
                <a:cubicBezTo>
                  <a:pt x="233702" y="160582"/>
                  <a:pt x="238765" y="162019"/>
                  <a:pt x="243466" y="163097"/>
                </a:cubicBezTo>
                <a:cubicBezTo>
                  <a:pt x="247082" y="164175"/>
                  <a:pt x="250698" y="165252"/>
                  <a:pt x="255399" y="166689"/>
                </a:cubicBezTo>
                <a:cubicBezTo>
                  <a:pt x="264801" y="169923"/>
                  <a:pt x="274203" y="173156"/>
                  <a:pt x="282159" y="177467"/>
                </a:cubicBezTo>
                <a:cubicBezTo>
                  <a:pt x="296985" y="185011"/>
                  <a:pt x="306026" y="199740"/>
                  <a:pt x="306026" y="215547"/>
                </a:cubicBezTo>
                <a:lnTo>
                  <a:pt x="306026" y="279492"/>
                </a:lnTo>
                <a:cubicBezTo>
                  <a:pt x="306026" y="282007"/>
                  <a:pt x="303856" y="283803"/>
                  <a:pt x="301325" y="283803"/>
                </a:cubicBezTo>
                <a:cubicBezTo>
                  <a:pt x="298793" y="283803"/>
                  <a:pt x="296624" y="282007"/>
                  <a:pt x="296624" y="279492"/>
                </a:cubicBezTo>
                <a:lnTo>
                  <a:pt x="296624" y="215547"/>
                </a:lnTo>
                <a:cubicBezTo>
                  <a:pt x="296624" y="202973"/>
                  <a:pt x="289391" y="191477"/>
                  <a:pt x="278181" y="185729"/>
                </a:cubicBezTo>
                <a:cubicBezTo>
                  <a:pt x="270226" y="181778"/>
                  <a:pt x="261908" y="178185"/>
                  <a:pt x="252506" y="174952"/>
                </a:cubicBezTo>
                <a:cubicBezTo>
                  <a:pt x="248167" y="173874"/>
                  <a:pt x="244551" y="173156"/>
                  <a:pt x="240935" y="172078"/>
                </a:cubicBezTo>
                <a:cubicBezTo>
                  <a:pt x="237318" y="171000"/>
                  <a:pt x="233702" y="170282"/>
                  <a:pt x="230086" y="169563"/>
                </a:cubicBezTo>
                <a:cubicBezTo>
                  <a:pt x="227555" y="174233"/>
                  <a:pt x="222130" y="179263"/>
                  <a:pt x="213090" y="185011"/>
                </a:cubicBezTo>
                <a:cubicBezTo>
                  <a:pt x="212367" y="185370"/>
                  <a:pt x="211644" y="185729"/>
                  <a:pt x="210559" y="185729"/>
                </a:cubicBezTo>
                <a:cubicBezTo>
                  <a:pt x="209112" y="185729"/>
                  <a:pt x="207666" y="185011"/>
                  <a:pt x="206581" y="183215"/>
                </a:cubicBezTo>
                <a:cubicBezTo>
                  <a:pt x="205496" y="181418"/>
                  <a:pt x="205858" y="178544"/>
                  <a:pt x="208389" y="177107"/>
                </a:cubicBezTo>
                <a:cubicBezTo>
                  <a:pt x="217429" y="171719"/>
                  <a:pt x="220684" y="167767"/>
                  <a:pt x="221407" y="165612"/>
                </a:cubicBezTo>
                <a:cubicBezTo>
                  <a:pt x="216706" y="160582"/>
                  <a:pt x="213813" y="154834"/>
                  <a:pt x="212005" y="149446"/>
                </a:cubicBezTo>
                <a:cubicBezTo>
                  <a:pt x="204773" y="153397"/>
                  <a:pt x="196817" y="155553"/>
                  <a:pt x="188500" y="155553"/>
                </a:cubicBezTo>
                <a:cubicBezTo>
                  <a:pt x="184161" y="155553"/>
                  <a:pt x="179821" y="154834"/>
                  <a:pt x="175482" y="153757"/>
                </a:cubicBezTo>
                <a:cubicBezTo>
                  <a:pt x="173312" y="153038"/>
                  <a:pt x="171866" y="150523"/>
                  <a:pt x="172589" y="148368"/>
                </a:cubicBezTo>
                <a:cubicBezTo>
                  <a:pt x="172950" y="145853"/>
                  <a:pt x="175482" y="144416"/>
                  <a:pt x="178013" y="144775"/>
                </a:cubicBezTo>
                <a:cubicBezTo>
                  <a:pt x="189946" y="148009"/>
                  <a:pt x="202241" y="145853"/>
                  <a:pt x="213090" y="138309"/>
                </a:cubicBezTo>
                <a:cubicBezTo>
                  <a:pt x="224300" y="130046"/>
                  <a:pt x="232979" y="116395"/>
                  <a:pt x="236957" y="100229"/>
                </a:cubicBezTo>
                <a:cubicBezTo>
                  <a:pt x="237318" y="99151"/>
                  <a:pt x="238403" y="97714"/>
                  <a:pt x="239488" y="97355"/>
                </a:cubicBezTo>
                <a:cubicBezTo>
                  <a:pt x="240935" y="96637"/>
                  <a:pt x="242381" y="96637"/>
                  <a:pt x="243466" y="97355"/>
                </a:cubicBezTo>
                <a:cubicBezTo>
                  <a:pt x="243827" y="97355"/>
                  <a:pt x="244551" y="97355"/>
                  <a:pt x="245274" y="96637"/>
                </a:cubicBezTo>
                <a:cubicBezTo>
                  <a:pt x="246720" y="95200"/>
                  <a:pt x="248890" y="91607"/>
                  <a:pt x="249252" y="86578"/>
                </a:cubicBezTo>
                <a:cubicBezTo>
                  <a:pt x="249975" y="79034"/>
                  <a:pt x="247082" y="74723"/>
                  <a:pt x="245636" y="74364"/>
                </a:cubicBezTo>
                <a:cubicBezTo>
                  <a:pt x="244551" y="74723"/>
                  <a:pt x="242743" y="74723"/>
                  <a:pt x="241658" y="73645"/>
                </a:cubicBezTo>
                <a:cubicBezTo>
                  <a:pt x="240211" y="72927"/>
                  <a:pt x="239126" y="71849"/>
                  <a:pt x="239126" y="70053"/>
                </a:cubicBezTo>
                <a:cubicBezTo>
                  <a:pt x="239126" y="68616"/>
                  <a:pt x="239126" y="65023"/>
                  <a:pt x="239126" y="62509"/>
                </a:cubicBezTo>
                <a:cubicBezTo>
                  <a:pt x="224662" y="52809"/>
                  <a:pt x="209112" y="48857"/>
                  <a:pt x="188862" y="51013"/>
                </a:cubicBezTo>
                <a:cubicBezTo>
                  <a:pt x="186330" y="51013"/>
                  <a:pt x="184161" y="49576"/>
                  <a:pt x="183799" y="47061"/>
                </a:cubicBezTo>
                <a:cubicBezTo>
                  <a:pt x="183799" y="44546"/>
                  <a:pt x="185245" y="42032"/>
                  <a:pt x="187777" y="42032"/>
                </a:cubicBezTo>
                <a:cubicBezTo>
                  <a:pt x="208389" y="39876"/>
                  <a:pt x="225385" y="43109"/>
                  <a:pt x="240573" y="52091"/>
                </a:cubicBezTo>
                <a:cubicBezTo>
                  <a:pt x="240935" y="44546"/>
                  <a:pt x="239488" y="33769"/>
                  <a:pt x="232617" y="25147"/>
                </a:cubicBezTo>
                <a:cubicBezTo>
                  <a:pt x="224300" y="14370"/>
                  <a:pt x="209474" y="9340"/>
                  <a:pt x="188500" y="9340"/>
                </a:cubicBezTo>
                <a:cubicBezTo>
                  <a:pt x="174759" y="9340"/>
                  <a:pt x="163548" y="11496"/>
                  <a:pt x="155231" y="16525"/>
                </a:cubicBezTo>
                <a:cubicBezTo>
                  <a:pt x="153062" y="17603"/>
                  <a:pt x="150169" y="16884"/>
                  <a:pt x="148722" y="14370"/>
                </a:cubicBezTo>
                <a:cubicBezTo>
                  <a:pt x="147637" y="12214"/>
                  <a:pt x="148360" y="9699"/>
                  <a:pt x="150530" y="8262"/>
                </a:cubicBezTo>
                <a:cubicBezTo>
                  <a:pt x="160294" y="2874"/>
                  <a:pt x="173312" y="0"/>
                  <a:pt x="188500" y="0"/>
                </a:cubicBezTo>
                <a:close/>
              </a:path>
            </a:pathLst>
          </a:custGeom>
          <a:solidFill>
            <a:schemeClr val="bg1"/>
          </a:solidFill>
          <a:ln>
            <a:noFill/>
          </a:ln>
          <a:effectLst/>
        </p:spPr>
        <p:txBody>
          <a:bodyPr anchor="ctr"/>
          <a:lstStyle/>
          <a:p>
            <a:pPr defTabSz="914217"/>
            <a:endParaRPr lang="en-US" sz="1600" dirty="0">
              <a:solidFill>
                <a:srgbClr val="7F7F7F"/>
              </a:solidFill>
            </a:endParaRPr>
          </a:p>
        </p:txBody>
      </p:sp>
      <p:sp>
        <p:nvSpPr>
          <p:cNvPr id="29" name="Rectangle: Rounded Corners 28">
            <a:extLst>
              <a:ext uri="{FF2B5EF4-FFF2-40B4-BE49-F238E27FC236}">
                <a16:creationId xmlns:a16="http://schemas.microsoft.com/office/drawing/2014/main" id="{BA65127C-2406-807C-32DB-457CDA2CB4F2}"/>
              </a:ext>
            </a:extLst>
          </p:cNvPr>
          <p:cNvSpPr/>
          <p:nvPr/>
        </p:nvSpPr>
        <p:spPr>
          <a:xfrm>
            <a:off x="417153" y="1469022"/>
            <a:ext cx="2660323" cy="1526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543818">
              <a:buFont typeface="+mj-lt"/>
              <a:buAutoNum type="arabicPeriod"/>
            </a:pPr>
            <a:r>
              <a:rPr lang="fr-FR" sz="1400" dirty="0">
                <a:solidFill>
                  <a:schemeClr val="tx1"/>
                </a:solidFill>
                <a:ea typeface="Lato Light" panose="020F0502020204030203" pitchFamily="34" charset="0"/>
              </a:rPr>
              <a:t>Administrative issues </a:t>
            </a:r>
          </a:p>
          <a:p>
            <a:pPr marL="857250" lvl="1" indent="-400050" defTabSz="543818">
              <a:buFont typeface="+mj-lt"/>
              <a:buAutoNum type="romanLcPeriod"/>
            </a:pPr>
            <a:r>
              <a:rPr lang="fr-FR" sz="1400" dirty="0">
                <a:solidFill>
                  <a:schemeClr val="tx1"/>
                </a:solidFill>
                <a:ea typeface="Lato Light" panose="020F0502020204030203" pitchFamily="34" charset="0"/>
              </a:rPr>
              <a:t>National Platform)</a:t>
            </a:r>
          </a:p>
          <a:p>
            <a:pPr marL="857250" lvl="1" indent="-400050" defTabSz="543818">
              <a:buFont typeface="+mj-lt"/>
              <a:buAutoNum type="romanLcPeriod"/>
            </a:pPr>
            <a:r>
              <a:rPr lang="fr-FR" sz="1400" dirty="0">
                <a:solidFill>
                  <a:schemeClr val="tx1"/>
                </a:solidFill>
                <a:ea typeface="Lato Light" panose="020F0502020204030203" pitchFamily="34" charset="0"/>
              </a:rPr>
              <a:t>Local experts)</a:t>
            </a:r>
          </a:p>
          <a:p>
            <a:pPr marL="857250" lvl="1" indent="-400050" defTabSz="543818">
              <a:buFont typeface="+mj-lt"/>
              <a:buAutoNum type="romanLcPeriod"/>
            </a:pPr>
            <a:r>
              <a:rPr lang="fr-FR" sz="1400" dirty="0">
                <a:solidFill>
                  <a:schemeClr val="tx1"/>
                </a:solidFill>
                <a:ea typeface="Lato Light" panose="020F0502020204030203" pitchFamily="34" charset="0"/>
              </a:rPr>
              <a:t>Communication </a:t>
            </a:r>
            <a:r>
              <a:rPr lang="fr-FR" sz="1400" dirty="0" err="1">
                <a:solidFill>
                  <a:schemeClr val="tx1"/>
                </a:solidFill>
                <a:ea typeface="Lato Light" panose="020F0502020204030203" pitchFamily="34" charset="0"/>
              </a:rPr>
              <a:t>strategy</a:t>
            </a:r>
            <a:r>
              <a:rPr lang="fr-FR" sz="1400" dirty="0">
                <a:solidFill>
                  <a:schemeClr val="tx1"/>
                </a:solidFill>
                <a:ea typeface="Lato Light" panose="020F0502020204030203" pitchFamily="34" charset="0"/>
              </a:rPr>
              <a:t> and plan</a:t>
            </a:r>
          </a:p>
        </p:txBody>
      </p:sp>
      <p:sp>
        <p:nvSpPr>
          <p:cNvPr id="30" name="Rectangle: Rounded Corners 29">
            <a:extLst>
              <a:ext uri="{FF2B5EF4-FFF2-40B4-BE49-F238E27FC236}">
                <a16:creationId xmlns:a16="http://schemas.microsoft.com/office/drawing/2014/main" id="{75ED8203-6E6C-4CC9-0577-7A3FE685E692}"/>
              </a:ext>
            </a:extLst>
          </p:cNvPr>
          <p:cNvSpPr/>
          <p:nvPr/>
        </p:nvSpPr>
        <p:spPr>
          <a:xfrm>
            <a:off x="2430756" y="5335413"/>
            <a:ext cx="2660323" cy="146924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543818">
              <a:buFont typeface="+mj-lt"/>
              <a:buAutoNum type="arabicPeriod"/>
            </a:pPr>
            <a:r>
              <a:rPr lang="en-US" sz="1400" dirty="0">
                <a:solidFill>
                  <a:schemeClr val="tx1"/>
                </a:solidFill>
                <a:ea typeface="Lato Light" panose="020F0502020204030203" pitchFamily="34" charset="0"/>
              </a:rPr>
              <a:t>Translating and adaptation of the benchmark</a:t>
            </a:r>
          </a:p>
          <a:p>
            <a:pPr marL="228600" indent="-228600" defTabSz="543818">
              <a:buFont typeface="+mj-lt"/>
              <a:buAutoNum type="arabicPeriod"/>
            </a:pPr>
            <a:r>
              <a:rPr lang="en-US" sz="1400" dirty="0">
                <a:solidFill>
                  <a:schemeClr val="tx1"/>
                </a:solidFill>
                <a:ea typeface="Lato Light" panose="020F0502020204030203" pitchFamily="34" charset="0"/>
              </a:rPr>
              <a:t>Drafting support material</a:t>
            </a:r>
          </a:p>
          <a:p>
            <a:pPr algn="ctr"/>
            <a:endParaRPr lang="fr-FR" sz="1050" dirty="0"/>
          </a:p>
        </p:txBody>
      </p:sp>
      <p:sp>
        <p:nvSpPr>
          <p:cNvPr id="33" name="Rectangle: Rounded Corners 32">
            <a:extLst>
              <a:ext uri="{FF2B5EF4-FFF2-40B4-BE49-F238E27FC236}">
                <a16:creationId xmlns:a16="http://schemas.microsoft.com/office/drawing/2014/main" id="{4C13011D-58FB-A844-8844-9365690BE540}"/>
              </a:ext>
            </a:extLst>
          </p:cNvPr>
          <p:cNvSpPr/>
          <p:nvPr/>
        </p:nvSpPr>
        <p:spPr>
          <a:xfrm>
            <a:off x="4843625" y="1454683"/>
            <a:ext cx="2660323" cy="146924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543818">
              <a:buFont typeface="+mj-lt"/>
              <a:buAutoNum type="arabicPeriod"/>
            </a:pPr>
            <a:r>
              <a:rPr lang="en-US" sz="1400" dirty="0">
                <a:solidFill>
                  <a:schemeClr val="tx1"/>
                </a:solidFill>
                <a:ea typeface="Lato Light" panose="020F0502020204030203" pitchFamily="34" charset="0"/>
              </a:rPr>
              <a:t>Selection of municipalities</a:t>
            </a:r>
          </a:p>
          <a:p>
            <a:pPr marL="228600" indent="-228600" defTabSz="543818">
              <a:buFont typeface="+mj-lt"/>
              <a:buAutoNum type="arabicPeriod"/>
            </a:pPr>
            <a:r>
              <a:rPr lang="en-US" sz="1400" dirty="0">
                <a:solidFill>
                  <a:schemeClr val="tx1"/>
                </a:solidFill>
                <a:ea typeface="Lato Light" panose="020F0502020204030203" pitchFamily="34" charset="0"/>
              </a:rPr>
              <a:t>Launching event</a:t>
            </a:r>
          </a:p>
          <a:p>
            <a:pPr marL="228600" indent="-228600" defTabSz="543818">
              <a:buFont typeface="+mj-lt"/>
              <a:buAutoNum type="arabicPeriod"/>
            </a:pPr>
            <a:r>
              <a:rPr lang="en-US" sz="1400" dirty="0">
                <a:solidFill>
                  <a:schemeClr val="tx1"/>
                </a:solidFill>
                <a:ea typeface="Lato Light" panose="020F0502020204030203" pitchFamily="34" charset="0"/>
              </a:rPr>
              <a:t>Engagement/Support Plan</a:t>
            </a:r>
          </a:p>
        </p:txBody>
      </p:sp>
      <p:sp>
        <p:nvSpPr>
          <p:cNvPr id="34" name="Rectangle: Rounded Corners 33">
            <a:extLst>
              <a:ext uri="{FF2B5EF4-FFF2-40B4-BE49-F238E27FC236}">
                <a16:creationId xmlns:a16="http://schemas.microsoft.com/office/drawing/2014/main" id="{33B94153-8507-CE63-4E3E-2770E7DCC325}"/>
              </a:ext>
            </a:extLst>
          </p:cNvPr>
          <p:cNvSpPr/>
          <p:nvPr/>
        </p:nvSpPr>
        <p:spPr>
          <a:xfrm>
            <a:off x="7178435" y="5346735"/>
            <a:ext cx="2660323" cy="146924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l" defTabSz="543818">
              <a:lnSpc>
                <a:spcPct val="100000"/>
              </a:lnSpc>
              <a:buFont typeface="+mj-lt"/>
              <a:buAutoNum type="arabicPeriod"/>
            </a:pPr>
            <a:r>
              <a:rPr lang="en-US" sz="1400" dirty="0">
                <a:solidFill>
                  <a:schemeClr val="tx1"/>
                </a:solidFill>
                <a:latin typeface="+mn-lt"/>
                <a:ea typeface="Lato Light" panose="020F0502020204030203" pitchFamily="34" charset="0"/>
                <a:cs typeface="Mukta ExtraLight" panose="020B0000000000000000" pitchFamily="34" charset="77"/>
              </a:rPr>
              <a:t> Self-evaluation</a:t>
            </a:r>
          </a:p>
          <a:p>
            <a:pPr marL="228600" indent="-228600" algn="l" defTabSz="543818">
              <a:lnSpc>
                <a:spcPct val="100000"/>
              </a:lnSpc>
              <a:buFont typeface="+mj-lt"/>
              <a:buAutoNum type="arabicPeriod"/>
            </a:pPr>
            <a:r>
              <a:rPr lang="en-US" sz="1400" dirty="0">
                <a:solidFill>
                  <a:schemeClr val="tx1"/>
                </a:solidFill>
                <a:latin typeface="+mn-lt"/>
                <a:ea typeface="Lato Light" panose="020F0502020204030203" pitchFamily="34" charset="0"/>
                <a:cs typeface="Mukta ExtraLight" panose="020B0000000000000000" pitchFamily="34" charset="77"/>
              </a:rPr>
              <a:t> Citizens’ survey </a:t>
            </a:r>
          </a:p>
          <a:p>
            <a:pPr marL="228600" indent="-228600" algn="l" defTabSz="543818">
              <a:lnSpc>
                <a:spcPct val="100000"/>
              </a:lnSpc>
              <a:buFont typeface="+mj-lt"/>
              <a:buAutoNum type="arabicPeriod"/>
            </a:pPr>
            <a:r>
              <a:rPr lang="en-US" sz="1400" dirty="0">
                <a:solidFill>
                  <a:schemeClr val="tx1"/>
                </a:solidFill>
                <a:latin typeface="+mn-lt"/>
                <a:ea typeface="Lato Light" panose="020F0502020204030203" pitchFamily="34" charset="0"/>
                <a:cs typeface="Mukta ExtraLight" panose="020B0000000000000000" pitchFamily="34" charset="77"/>
              </a:rPr>
              <a:t>Questionnaire addressed to elected officials</a:t>
            </a:r>
          </a:p>
        </p:txBody>
      </p:sp>
      <p:sp>
        <p:nvSpPr>
          <p:cNvPr id="35" name="Rectangle: Rounded Corners 34">
            <a:extLst>
              <a:ext uri="{FF2B5EF4-FFF2-40B4-BE49-F238E27FC236}">
                <a16:creationId xmlns:a16="http://schemas.microsoft.com/office/drawing/2014/main" id="{5271A913-2FA8-EC35-B1CB-192DE8D0D79D}"/>
              </a:ext>
            </a:extLst>
          </p:cNvPr>
          <p:cNvSpPr/>
          <p:nvPr/>
        </p:nvSpPr>
        <p:spPr>
          <a:xfrm>
            <a:off x="9084587" y="1454683"/>
            <a:ext cx="2660323" cy="146924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543818">
              <a:buFont typeface="+mj-lt"/>
              <a:buAutoNum type="arabicPeriod"/>
            </a:pPr>
            <a:r>
              <a:rPr lang="en-US" sz="1400" dirty="0">
                <a:solidFill>
                  <a:schemeClr val="tx1"/>
                </a:solidFill>
                <a:ea typeface="Lato Light" panose="020F0502020204030203" pitchFamily="34" charset="0"/>
              </a:rPr>
              <a:t>Evaluation Methodology</a:t>
            </a:r>
          </a:p>
          <a:p>
            <a:pPr marL="228600" indent="-228600" defTabSz="543818">
              <a:buFont typeface="+mj-lt"/>
              <a:buAutoNum type="arabicPeriod"/>
            </a:pPr>
            <a:r>
              <a:rPr lang="en-US" sz="1400" dirty="0">
                <a:solidFill>
                  <a:schemeClr val="tx1"/>
                </a:solidFill>
                <a:ea typeface="Lato Light" panose="020F0502020204030203" pitchFamily="34" charset="0"/>
              </a:rPr>
              <a:t>Evaluation Process</a:t>
            </a:r>
          </a:p>
          <a:p>
            <a:pPr marL="228600" indent="-228600" algn="l" defTabSz="543818">
              <a:lnSpc>
                <a:spcPct val="100000"/>
              </a:lnSpc>
              <a:buFont typeface="+mj-lt"/>
              <a:buAutoNum type="arabicPeriod"/>
            </a:pPr>
            <a:endParaRPr lang="en-US" sz="14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80329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
            <a:extLst>
              <a:ext uri="{FF2B5EF4-FFF2-40B4-BE49-F238E27FC236}">
                <a16:creationId xmlns:a16="http://schemas.microsoft.com/office/drawing/2014/main" id="{EADDCC04-F264-9E8F-2FC9-DF98D4824008}"/>
              </a:ext>
            </a:extLst>
          </p:cNvPr>
          <p:cNvSpPr txBox="1">
            <a:spLocks/>
          </p:cNvSpPr>
          <p:nvPr/>
        </p:nvSpPr>
        <p:spPr>
          <a:xfrm>
            <a:off x="6096000" y="3398485"/>
            <a:ext cx="2920996" cy="533435"/>
          </a:xfrm>
          <a:prstGeom prst="rect">
            <a:avLst/>
          </a:prstGeom>
          <a:solidFill>
            <a:schemeClr val="bg1">
              <a:alpha val="70000"/>
            </a:schemeClr>
          </a:solidFill>
          <a:ln>
            <a:noFill/>
          </a:ln>
        </p:spPr>
        <p:txBody>
          <a:bodyPr vert="horz" lIns="91440" tIns="45720" rIns="91440" bIns="45720" rtlCol="0" anchor="ctr">
            <a:normAutofit/>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pPr algn="ctr"/>
            <a:r>
              <a:rPr lang="it-IT" sz="2000" dirty="0">
                <a:effectLst/>
              </a:rPr>
              <a:t>QUESTIONNAIRES</a:t>
            </a:r>
          </a:p>
        </p:txBody>
      </p:sp>
      <p:pic>
        <p:nvPicPr>
          <p:cNvPr id="19" name="Picture 18">
            <a:extLst>
              <a:ext uri="{FF2B5EF4-FFF2-40B4-BE49-F238E27FC236}">
                <a16:creationId xmlns:a16="http://schemas.microsoft.com/office/drawing/2014/main" id="{50DC436D-36C4-2836-9C49-AA5ADEA389AF}"/>
              </a:ext>
            </a:extLst>
          </p:cNvPr>
          <p:cNvPicPr>
            <a:picLocks noChangeAspect="1"/>
          </p:cNvPicPr>
          <p:nvPr/>
        </p:nvPicPr>
        <p:blipFill>
          <a:blip r:embed="rId3"/>
          <a:stretch>
            <a:fillRect/>
          </a:stretch>
        </p:blipFill>
        <p:spPr>
          <a:xfrm>
            <a:off x="6385511" y="3851481"/>
            <a:ext cx="2076720" cy="1853073"/>
          </a:xfrm>
          <a:prstGeom prst="rect">
            <a:avLst/>
          </a:prstGeom>
        </p:spPr>
      </p:pic>
      <p:sp>
        <p:nvSpPr>
          <p:cNvPr id="4" name="Freeform 217">
            <a:extLst>
              <a:ext uri="{FF2B5EF4-FFF2-40B4-BE49-F238E27FC236}">
                <a16:creationId xmlns:a16="http://schemas.microsoft.com/office/drawing/2014/main" id="{A171AFB8-CF02-BB41-88B9-0442E6A8060D}"/>
              </a:ext>
            </a:extLst>
          </p:cNvPr>
          <p:cNvSpPr>
            <a:spLocks noChangeArrowheads="1"/>
          </p:cNvSpPr>
          <p:nvPr/>
        </p:nvSpPr>
        <p:spPr bwMode="auto">
          <a:xfrm>
            <a:off x="681675" y="3931920"/>
            <a:ext cx="1557648" cy="1496474"/>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2"/>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it-IT" sz="3265" b="0" i="0" u="none" strike="noStrike" kern="1200" cap="none" spc="0" normalizeH="0" baseline="0" noProof="0">
              <a:ln>
                <a:noFill/>
              </a:ln>
              <a:solidFill>
                <a:srgbClr val="7F7F7F"/>
              </a:solidFill>
              <a:effectLst/>
              <a:uLnTx/>
              <a:uFillTx/>
              <a:latin typeface="Franklin Gothic Medium" panose="020B0603020102020204" pitchFamily="34" charset="0"/>
              <a:ea typeface="+mn-ea"/>
              <a:cs typeface="+mn-cs"/>
            </a:endParaRPr>
          </a:p>
        </p:txBody>
      </p:sp>
      <p:sp>
        <p:nvSpPr>
          <p:cNvPr id="5" name="Freeform 995">
            <a:extLst>
              <a:ext uri="{FF2B5EF4-FFF2-40B4-BE49-F238E27FC236}">
                <a16:creationId xmlns:a16="http://schemas.microsoft.com/office/drawing/2014/main" id="{A2ABDE80-8327-854D-A46E-63C7DAFA7810}"/>
              </a:ext>
            </a:extLst>
          </p:cNvPr>
          <p:cNvSpPr>
            <a:spLocks noChangeAspect="1" noChangeArrowheads="1"/>
          </p:cNvSpPr>
          <p:nvPr/>
        </p:nvSpPr>
        <p:spPr bwMode="auto">
          <a:xfrm>
            <a:off x="1195385" y="4436738"/>
            <a:ext cx="530225" cy="528638"/>
          </a:xfrm>
          <a:custGeom>
            <a:avLst/>
            <a:gdLst>
              <a:gd name="T0" fmla="*/ 18986675 w 291739"/>
              <a:gd name="T1" fmla="*/ 120365288 h 291741"/>
              <a:gd name="T2" fmla="*/ 25577986 w 291739"/>
              <a:gd name="T3" fmla="*/ 77721317 h 291741"/>
              <a:gd name="T4" fmla="*/ 32325355 w 291739"/>
              <a:gd name="T5" fmla="*/ 120365288 h 291741"/>
              <a:gd name="T6" fmla="*/ 14280441 w 291739"/>
              <a:gd name="T7" fmla="*/ 72982908 h 291741"/>
              <a:gd name="T8" fmla="*/ 98711419 w 291739"/>
              <a:gd name="T9" fmla="*/ 72217384 h 291741"/>
              <a:gd name="T10" fmla="*/ 79508500 w 291739"/>
              <a:gd name="T11" fmla="*/ 72217384 h 291741"/>
              <a:gd name="T12" fmla="*/ 27495286 w 291739"/>
              <a:gd name="T13" fmla="*/ 60108224 h 291741"/>
              <a:gd name="T14" fmla="*/ 23506752 w 291739"/>
              <a:gd name="T15" fmla="*/ 61219966 h 291741"/>
              <a:gd name="T16" fmla="*/ 25581024 w 291739"/>
              <a:gd name="T17" fmla="*/ 46570010 h 291741"/>
              <a:gd name="T18" fmla="*/ 25581024 w 291739"/>
              <a:gd name="T19" fmla="*/ 53165979 h 291741"/>
              <a:gd name="T20" fmla="*/ 25581024 w 291739"/>
              <a:gd name="T21" fmla="*/ 46570010 h 291741"/>
              <a:gd name="T22" fmla="*/ 27495286 w 291739"/>
              <a:gd name="T23" fmla="*/ 40480181 h 291741"/>
              <a:gd name="T24" fmla="*/ 23506752 w 291739"/>
              <a:gd name="T25" fmla="*/ 37654946 h 291741"/>
              <a:gd name="T26" fmla="*/ 106998153 w 291739"/>
              <a:gd name="T27" fmla="*/ 34751664 h 291741"/>
              <a:gd name="T28" fmla="*/ 103015808 w 291739"/>
              <a:gd name="T29" fmla="*/ 64833199 h 291741"/>
              <a:gd name="T30" fmla="*/ 73976774 w 291739"/>
              <a:gd name="T31" fmla="*/ 33071526 h 291741"/>
              <a:gd name="T32" fmla="*/ 73976774 w 291739"/>
              <a:gd name="T33" fmla="*/ 66665260 h 291741"/>
              <a:gd name="T34" fmla="*/ 73976774 w 291739"/>
              <a:gd name="T35" fmla="*/ 33071526 h 291741"/>
              <a:gd name="T36" fmla="*/ 98711419 w 291739"/>
              <a:gd name="T37" fmla="*/ 26841560 h 291741"/>
              <a:gd name="T38" fmla="*/ 79508500 w 291739"/>
              <a:gd name="T39" fmla="*/ 26841560 h 291741"/>
              <a:gd name="T40" fmla="*/ 125328394 w 291739"/>
              <a:gd name="T41" fmla="*/ 10123089 h 291741"/>
              <a:gd name="T42" fmla="*/ 122028430 w 291739"/>
              <a:gd name="T43" fmla="*/ 13941145 h 291741"/>
              <a:gd name="T44" fmla="*/ 127056242 w 291739"/>
              <a:gd name="T45" fmla="*/ 87234268 h 291741"/>
              <a:gd name="T46" fmla="*/ 114014778 w 291739"/>
              <a:gd name="T47" fmla="*/ 121590918 h 291741"/>
              <a:gd name="T48" fmla="*/ 110557914 w 291739"/>
              <a:gd name="T49" fmla="*/ 122812367 h 291741"/>
              <a:gd name="T50" fmla="*/ 91073292 w 291739"/>
              <a:gd name="T51" fmla="*/ 122201632 h 291741"/>
              <a:gd name="T52" fmla="*/ 87302354 w 291739"/>
              <a:gd name="T53" fmla="*/ 89219988 h 291741"/>
              <a:gd name="T54" fmla="*/ 65932154 w 291739"/>
              <a:gd name="T55" fmla="*/ 124033780 h 291741"/>
              <a:gd name="T56" fmla="*/ 75988194 w 291739"/>
              <a:gd name="T57" fmla="*/ 89219988 h 291741"/>
              <a:gd name="T58" fmla="*/ 53047224 w 291739"/>
              <a:gd name="T59" fmla="*/ 85401888 h 291741"/>
              <a:gd name="T60" fmla="*/ 58075778 w 291739"/>
              <a:gd name="T61" fmla="*/ 32875673 h 291741"/>
              <a:gd name="T62" fmla="*/ 118100289 w 291739"/>
              <a:gd name="T63" fmla="*/ 85401888 h 291741"/>
              <a:gd name="T64" fmla="*/ 74260367 w 291739"/>
              <a:gd name="T65" fmla="*/ 12108707 h 291741"/>
              <a:gd name="T66" fmla="*/ 43309895 w 291739"/>
              <a:gd name="T67" fmla="*/ 26060094 h 291741"/>
              <a:gd name="T68" fmla="*/ 25577986 w 291739"/>
              <a:gd name="T69" fmla="*/ 30797231 h 291741"/>
              <a:gd name="T70" fmla="*/ 3922606 w 291739"/>
              <a:gd name="T71" fmla="*/ 37980933 h 291741"/>
              <a:gd name="T72" fmla="*/ 10356432 w 291739"/>
              <a:gd name="T73" fmla="*/ 71607884 h 291741"/>
              <a:gd name="T74" fmla="*/ 14280441 w 291739"/>
              <a:gd name="T75" fmla="*/ 39662810 h 291741"/>
              <a:gd name="T76" fmla="*/ 36876044 w 291739"/>
              <a:gd name="T77" fmla="*/ 45929377 h 291741"/>
              <a:gd name="T78" fmla="*/ 65905899 w 291739"/>
              <a:gd name="T79" fmla="*/ 11691904 h 291741"/>
              <a:gd name="T80" fmla="*/ 62532707 w 291739"/>
              <a:gd name="T81" fmla="*/ 4700204 h 291741"/>
              <a:gd name="T82" fmla="*/ 67632032 w 291739"/>
              <a:gd name="T83" fmla="*/ 16582598 h 291741"/>
              <a:gd name="T84" fmla="*/ 40798651 w 291739"/>
              <a:gd name="T85" fmla="*/ 115933410 h 291741"/>
              <a:gd name="T86" fmla="*/ 18986675 w 291739"/>
              <a:gd name="T87" fmla="*/ 124033780 h 291741"/>
              <a:gd name="T88" fmla="*/ 7061061 w 291739"/>
              <a:gd name="T89" fmla="*/ 78638420 h 291741"/>
              <a:gd name="T90" fmla="*/ 12240106 w 291739"/>
              <a:gd name="T91" fmla="*/ 25754599 h 291741"/>
              <a:gd name="T92" fmla="*/ 57432603 w 291739"/>
              <a:gd name="T93" fmla="*/ 6647381 h 291741"/>
              <a:gd name="T94" fmla="*/ 18128834 w 291739"/>
              <a:gd name="T95" fmla="*/ 10797898 h 291741"/>
              <a:gd name="T96" fmla="*/ 25503177 w 291739"/>
              <a:gd name="T97" fmla="*/ 3802477 h 291741"/>
              <a:gd name="T98" fmla="*/ 25503177 w 291739"/>
              <a:gd name="T99" fmla="*/ 21444743 h 2917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39" h="291741">
                <a:moveTo>
                  <a:pt x="32788" y="171664"/>
                </a:moveTo>
                <a:lnTo>
                  <a:pt x="32788" y="272687"/>
                </a:lnTo>
                <a:cubicBezTo>
                  <a:pt x="32788" y="278439"/>
                  <a:pt x="37472" y="283112"/>
                  <a:pt x="43597" y="283112"/>
                </a:cubicBezTo>
                <a:cubicBezTo>
                  <a:pt x="49723" y="283112"/>
                  <a:pt x="54046" y="278439"/>
                  <a:pt x="54046" y="272687"/>
                </a:cubicBezTo>
                <a:lnTo>
                  <a:pt x="54046" y="187123"/>
                </a:lnTo>
                <a:cubicBezTo>
                  <a:pt x="54046" y="184966"/>
                  <a:pt x="56208" y="182809"/>
                  <a:pt x="58730" y="182809"/>
                </a:cubicBezTo>
                <a:cubicBezTo>
                  <a:pt x="60892" y="182809"/>
                  <a:pt x="63054" y="184966"/>
                  <a:pt x="63054" y="187123"/>
                </a:cubicBezTo>
                <a:lnTo>
                  <a:pt x="63054" y="272687"/>
                </a:lnTo>
                <a:cubicBezTo>
                  <a:pt x="63054" y="278439"/>
                  <a:pt x="68098" y="283112"/>
                  <a:pt x="74224" y="283112"/>
                </a:cubicBezTo>
                <a:cubicBezTo>
                  <a:pt x="79989" y="283112"/>
                  <a:pt x="84673" y="278439"/>
                  <a:pt x="84673" y="272687"/>
                </a:cubicBezTo>
                <a:lnTo>
                  <a:pt x="84673" y="171664"/>
                </a:lnTo>
                <a:lnTo>
                  <a:pt x="32788" y="171664"/>
                </a:lnTo>
                <a:close/>
                <a:moveTo>
                  <a:pt x="186865" y="165100"/>
                </a:moveTo>
                <a:lnTo>
                  <a:pt x="222353" y="165100"/>
                </a:lnTo>
                <a:cubicBezTo>
                  <a:pt x="224504" y="165100"/>
                  <a:pt x="226655" y="167298"/>
                  <a:pt x="226655" y="169863"/>
                </a:cubicBezTo>
                <a:cubicBezTo>
                  <a:pt x="226655" y="172061"/>
                  <a:pt x="224504" y="174259"/>
                  <a:pt x="222353" y="174259"/>
                </a:cubicBezTo>
                <a:lnTo>
                  <a:pt x="186865" y="174259"/>
                </a:lnTo>
                <a:cubicBezTo>
                  <a:pt x="184356" y="174259"/>
                  <a:pt x="182563" y="172061"/>
                  <a:pt x="182563" y="169863"/>
                </a:cubicBezTo>
                <a:cubicBezTo>
                  <a:pt x="182563" y="167298"/>
                  <a:pt x="184356" y="165100"/>
                  <a:pt x="186865" y="165100"/>
                </a:cubicBezTo>
                <a:close/>
                <a:moveTo>
                  <a:pt x="58737" y="136525"/>
                </a:moveTo>
                <a:cubicBezTo>
                  <a:pt x="60935" y="136525"/>
                  <a:pt x="63133" y="138766"/>
                  <a:pt x="63133" y="141381"/>
                </a:cubicBezTo>
                <a:lnTo>
                  <a:pt x="63133" y="143996"/>
                </a:lnTo>
                <a:cubicBezTo>
                  <a:pt x="63133" y="146610"/>
                  <a:pt x="60935" y="148852"/>
                  <a:pt x="58737" y="148852"/>
                </a:cubicBezTo>
                <a:cubicBezTo>
                  <a:pt x="56173" y="148852"/>
                  <a:pt x="53975" y="146610"/>
                  <a:pt x="53975" y="143996"/>
                </a:cubicBezTo>
                <a:lnTo>
                  <a:pt x="53975" y="141381"/>
                </a:lnTo>
                <a:cubicBezTo>
                  <a:pt x="53975" y="138766"/>
                  <a:pt x="56173" y="136525"/>
                  <a:pt x="58737" y="136525"/>
                </a:cubicBezTo>
                <a:close/>
                <a:moveTo>
                  <a:pt x="58737" y="109538"/>
                </a:moveTo>
                <a:cubicBezTo>
                  <a:pt x="60935" y="109538"/>
                  <a:pt x="63133" y="111703"/>
                  <a:pt x="63133" y="114228"/>
                </a:cubicBezTo>
                <a:lnTo>
                  <a:pt x="63133" y="121084"/>
                </a:lnTo>
                <a:cubicBezTo>
                  <a:pt x="63133" y="123248"/>
                  <a:pt x="60935" y="125052"/>
                  <a:pt x="58737" y="125052"/>
                </a:cubicBezTo>
                <a:cubicBezTo>
                  <a:pt x="56173" y="125052"/>
                  <a:pt x="53975" y="123248"/>
                  <a:pt x="53975" y="121084"/>
                </a:cubicBezTo>
                <a:lnTo>
                  <a:pt x="53975" y="114228"/>
                </a:lnTo>
                <a:cubicBezTo>
                  <a:pt x="53975" y="111703"/>
                  <a:pt x="56173" y="109538"/>
                  <a:pt x="58737" y="109538"/>
                </a:cubicBezTo>
                <a:close/>
                <a:moveTo>
                  <a:pt x="58737" y="84138"/>
                </a:moveTo>
                <a:cubicBezTo>
                  <a:pt x="60935" y="84138"/>
                  <a:pt x="63133" y="86353"/>
                  <a:pt x="63133" y="88568"/>
                </a:cubicBezTo>
                <a:lnTo>
                  <a:pt x="63133" y="95214"/>
                </a:lnTo>
                <a:cubicBezTo>
                  <a:pt x="63133" y="97798"/>
                  <a:pt x="60935" y="99644"/>
                  <a:pt x="58737" y="99644"/>
                </a:cubicBezTo>
                <a:cubicBezTo>
                  <a:pt x="56173" y="99644"/>
                  <a:pt x="53975" y="97798"/>
                  <a:pt x="53975" y="95214"/>
                </a:cubicBezTo>
                <a:lnTo>
                  <a:pt x="53975" y="88568"/>
                </a:lnTo>
                <a:cubicBezTo>
                  <a:pt x="53975" y="86353"/>
                  <a:pt x="56173" y="84138"/>
                  <a:pt x="58737" y="84138"/>
                </a:cubicBezTo>
                <a:close/>
                <a:moveTo>
                  <a:pt x="240729" y="77788"/>
                </a:moveTo>
                <a:cubicBezTo>
                  <a:pt x="243396" y="77788"/>
                  <a:pt x="245682" y="79225"/>
                  <a:pt x="245682" y="81739"/>
                </a:cubicBezTo>
                <a:lnTo>
                  <a:pt x="245682" y="152494"/>
                </a:lnTo>
                <a:cubicBezTo>
                  <a:pt x="245682" y="155008"/>
                  <a:pt x="243396" y="156804"/>
                  <a:pt x="240729" y="156804"/>
                </a:cubicBezTo>
                <a:cubicBezTo>
                  <a:pt x="238824" y="156804"/>
                  <a:pt x="236538" y="155008"/>
                  <a:pt x="236538" y="152494"/>
                </a:cubicBezTo>
                <a:lnTo>
                  <a:pt x="236538" y="81739"/>
                </a:lnTo>
                <a:cubicBezTo>
                  <a:pt x="236538" y="79225"/>
                  <a:pt x="238824" y="77788"/>
                  <a:pt x="240729" y="77788"/>
                </a:cubicBezTo>
                <a:close/>
                <a:moveTo>
                  <a:pt x="169862" y="77788"/>
                </a:moveTo>
                <a:cubicBezTo>
                  <a:pt x="171694" y="77788"/>
                  <a:pt x="174258" y="79225"/>
                  <a:pt x="174258" y="81739"/>
                </a:cubicBezTo>
                <a:lnTo>
                  <a:pt x="174258" y="152494"/>
                </a:lnTo>
                <a:cubicBezTo>
                  <a:pt x="174258" y="155008"/>
                  <a:pt x="171694" y="156804"/>
                  <a:pt x="169862" y="156804"/>
                </a:cubicBezTo>
                <a:cubicBezTo>
                  <a:pt x="167298" y="156804"/>
                  <a:pt x="165100" y="155008"/>
                  <a:pt x="165100" y="152494"/>
                </a:cubicBezTo>
                <a:lnTo>
                  <a:pt x="165100" y="81739"/>
                </a:lnTo>
                <a:cubicBezTo>
                  <a:pt x="165100" y="79225"/>
                  <a:pt x="167298" y="77788"/>
                  <a:pt x="169862" y="77788"/>
                </a:cubicBezTo>
                <a:close/>
                <a:moveTo>
                  <a:pt x="186865" y="58738"/>
                </a:moveTo>
                <a:lnTo>
                  <a:pt x="222353" y="58738"/>
                </a:lnTo>
                <a:cubicBezTo>
                  <a:pt x="224504" y="58738"/>
                  <a:pt x="226655" y="60936"/>
                  <a:pt x="226655" y="63134"/>
                </a:cubicBezTo>
                <a:cubicBezTo>
                  <a:pt x="226655" y="65699"/>
                  <a:pt x="224504" y="67897"/>
                  <a:pt x="222353" y="67897"/>
                </a:cubicBezTo>
                <a:lnTo>
                  <a:pt x="186865" y="67897"/>
                </a:lnTo>
                <a:cubicBezTo>
                  <a:pt x="184356" y="67897"/>
                  <a:pt x="182563" y="65699"/>
                  <a:pt x="182563" y="63134"/>
                </a:cubicBezTo>
                <a:cubicBezTo>
                  <a:pt x="182563" y="60936"/>
                  <a:pt x="184356" y="58738"/>
                  <a:pt x="186865" y="58738"/>
                </a:cubicBezTo>
                <a:close/>
                <a:moveTo>
                  <a:pt x="174841" y="23813"/>
                </a:moveTo>
                <a:lnTo>
                  <a:pt x="287771" y="23813"/>
                </a:lnTo>
                <a:cubicBezTo>
                  <a:pt x="289575" y="23813"/>
                  <a:pt x="291739" y="25968"/>
                  <a:pt x="291739" y="28482"/>
                </a:cubicBezTo>
                <a:cubicBezTo>
                  <a:pt x="291739" y="30996"/>
                  <a:pt x="289575" y="32792"/>
                  <a:pt x="287771" y="32792"/>
                </a:cubicBezTo>
                <a:lnTo>
                  <a:pt x="280194" y="32792"/>
                </a:lnTo>
                <a:lnTo>
                  <a:pt x="280194" y="200875"/>
                </a:lnTo>
                <a:lnTo>
                  <a:pt x="287771" y="200875"/>
                </a:lnTo>
                <a:cubicBezTo>
                  <a:pt x="289575" y="200875"/>
                  <a:pt x="291739" y="202671"/>
                  <a:pt x="291739" y="205185"/>
                </a:cubicBezTo>
                <a:cubicBezTo>
                  <a:pt x="291739" y="207699"/>
                  <a:pt x="289575" y="209854"/>
                  <a:pt x="287771" y="209854"/>
                </a:cubicBezTo>
                <a:lnTo>
                  <a:pt x="234734" y="209854"/>
                </a:lnTo>
                <a:lnTo>
                  <a:pt x="261793" y="285995"/>
                </a:lnTo>
                <a:cubicBezTo>
                  <a:pt x="262876" y="288149"/>
                  <a:pt x="261433" y="291023"/>
                  <a:pt x="259268" y="291741"/>
                </a:cubicBezTo>
                <a:cubicBezTo>
                  <a:pt x="258546" y="291741"/>
                  <a:pt x="258185" y="291741"/>
                  <a:pt x="257825" y="291741"/>
                </a:cubicBezTo>
                <a:cubicBezTo>
                  <a:pt x="256381" y="291741"/>
                  <a:pt x="254578" y="291023"/>
                  <a:pt x="253856" y="288868"/>
                </a:cubicBezTo>
                <a:lnTo>
                  <a:pt x="225353" y="209854"/>
                </a:lnTo>
                <a:lnTo>
                  <a:pt x="209117" y="209854"/>
                </a:lnTo>
                <a:lnTo>
                  <a:pt x="209117" y="287431"/>
                </a:lnTo>
                <a:cubicBezTo>
                  <a:pt x="209117" y="290304"/>
                  <a:pt x="206953" y="291741"/>
                  <a:pt x="204427" y="291741"/>
                </a:cubicBezTo>
                <a:cubicBezTo>
                  <a:pt x="202262" y="291741"/>
                  <a:pt x="200458" y="290304"/>
                  <a:pt x="200458" y="287431"/>
                </a:cubicBezTo>
                <a:lnTo>
                  <a:pt x="200458" y="209854"/>
                </a:lnTo>
                <a:lnTo>
                  <a:pt x="184222" y="209854"/>
                </a:lnTo>
                <a:lnTo>
                  <a:pt x="155719" y="288868"/>
                </a:lnTo>
                <a:cubicBezTo>
                  <a:pt x="154997" y="291023"/>
                  <a:pt x="153194" y="291741"/>
                  <a:pt x="151390" y="291741"/>
                </a:cubicBezTo>
                <a:cubicBezTo>
                  <a:pt x="151029" y="291741"/>
                  <a:pt x="150668" y="291741"/>
                  <a:pt x="149586" y="291741"/>
                </a:cubicBezTo>
                <a:cubicBezTo>
                  <a:pt x="147782" y="291023"/>
                  <a:pt x="146338" y="288149"/>
                  <a:pt x="147060" y="285995"/>
                </a:cubicBezTo>
                <a:lnTo>
                  <a:pt x="174480" y="209854"/>
                </a:lnTo>
                <a:lnTo>
                  <a:pt x="121804" y="209854"/>
                </a:lnTo>
                <a:cubicBezTo>
                  <a:pt x="119640" y="209854"/>
                  <a:pt x="117475" y="207699"/>
                  <a:pt x="117475" y="205185"/>
                </a:cubicBezTo>
                <a:cubicBezTo>
                  <a:pt x="117475" y="202671"/>
                  <a:pt x="119640" y="200875"/>
                  <a:pt x="121804" y="200875"/>
                </a:cubicBezTo>
                <a:lnTo>
                  <a:pt x="129381" y="200875"/>
                </a:lnTo>
                <a:lnTo>
                  <a:pt x="129381" y="81278"/>
                </a:lnTo>
                <a:cubicBezTo>
                  <a:pt x="129381" y="78763"/>
                  <a:pt x="131185" y="77327"/>
                  <a:pt x="133350" y="77327"/>
                </a:cubicBezTo>
                <a:cubicBezTo>
                  <a:pt x="135875" y="77327"/>
                  <a:pt x="138401" y="78763"/>
                  <a:pt x="138401" y="81278"/>
                </a:cubicBezTo>
                <a:lnTo>
                  <a:pt x="138401" y="200875"/>
                </a:lnTo>
                <a:lnTo>
                  <a:pt x="271174" y="200875"/>
                </a:lnTo>
                <a:lnTo>
                  <a:pt x="271174" y="32792"/>
                </a:lnTo>
                <a:lnTo>
                  <a:pt x="174841" y="32792"/>
                </a:lnTo>
                <a:cubicBezTo>
                  <a:pt x="172676" y="32792"/>
                  <a:pt x="170512" y="30996"/>
                  <a:pt x="170512" y="28482"/>
                </a:cubicBezTo>
                <a:cubicBezTo>
                  <a:pt x="170512" y="25968"/>
                  <a:pt x="172676" y="23813"/>
                  <a:pt x="174841" y="23813"/>
                </a:cubicBezTo>
                <a:close/>
                <a:moveTo>
                  <a:pt x="138359" y="22108"/>
                </a:moveTo>
                <a:lnTo>
                  <a:pt x="99445" y="61295"/>
                </a:lnTo>
                <a:cubicBezTo>
                  <a:pt x="93680" y="66687"/>
                  <a:pt x="86834" y="69563"/>
                  <a:pt x="78547" y="69563"/>
                </a:cubicBezTo>
                <a:lnTo>
                  <a:pt x="62694" y="69563"/>
                </a:lnTo>
                <a:cubicBezTo>
                  <a:pt x="62333" y="71361"/>
                  <a:pt x="60532" y="72439"/>
                  <a:pt x="58730" y="72439"/>
                </a:cubicBezTo>
                <a:cubicBezTo>
                  <a:pt x="56568" y="72439"/>
                  <a:pt x="54767" y="71361"/>
                  <a:pt x="54407" y="69563"/>
                </a:cubicBezTo>
                <a:lnTo>
                  <a:pt x="28104" y="69563"/>
                </a:lnTo>
                <a:cubicBezTo>
                  <a:pt x="17295" y="69563"/>
                  <a:pt x="9008" y="78192"/>
                  <a:pt x="9008" y="89336"/>
                </a:cubicBezTo>
                <a:lnTo>
                  <a:pt x="9008" y="168429"/>
                </a:lnTo>
                <a:cubicBezTo>
                  <a:pt x="9008" y="172743"/>
                  <a:pt x="12250" y="176338"/>
                  <a:pt x="16214" y="176338"/>
                </a:cubicBezTo>
                <a:cubicBezTo>
                  <a:pt x="20537" y="176338"/>
                  <a:pt x="23780" y="172743"/>
                  <a:pt x="23780" y="168429"/>
                </a:cubicBezTo>
                <a:lnTo>
                  <a:pt x="23780" y="93291"/>
                </a:lnTo>
                <a:cubicBezTo>
                  <a:pt x="23780" y="90774"/>
                  <a:pt x="25582" y="88617"/>
                  <a:pt x="28104" y="88617"/>
                </a:cubicBezTo>
                <a:cubicBezTo>
                  <a:pt x="30626" y="88617"/>
                  <a:pt x="32788" y="90774"/>
                  <a:pt x="32788" y="93291"/>
                </a:cubicBezTo>
                <a:lnTo>
                  <a:pt x="32788" y="162676"/>
                </a:lnTo>
                <a:lnTo>
                  <a:pt x="84673" y="162676"/>
                </a:lnTo>
                <a:lnTo>
                  <a:pt x="84673" y="108031"/>
                </a:lnTo>
                <a:cubicBezTo>
                  <a:pt x="84673" y="100841"/>
                  <a:pt x="87195" y="94729"/>
                  <a:pt x="91879" y="90055"/>
                </a:cubicBezTo>
                <a:lnTo>
                  <a:pt x="149168" y="32534"/>
                </a:lnTo>
                <a:cubicBezTo>
                  <a:pt x="150249" y="31455"/>
                  <a:pt x="151330" y="29298"/>
                  <a:pt x="151330" y="27500"/>
                </a:cubicBezTo>
                <a:cubicBezTo>
                  <a:pt x="151330" y="25343"/>
                  <a:pt x="150249" y="23186"/>
                  <a:pt x="149168" y="22108"/>
                </a:cubicBezTo>
                <a:cubicBezTo>
                  <a:pt x="146286" y="19232"/>
                  <a:pt x="141241" y="19232"/>
                  <a:pt x="138359" y="22108"/>
                </a:cubicBezTo>
                <a:close/>
                <a:moveTo>
                  <a:pt x="143583" y="11053"/>
                </a:moveTo>
                <a:cubicBezTo>
                  <a:pt x="147907" y="11053"/>
                  <a:pt x="152231" y="12581"/>
                  <a:pt x="155293" y="15637"/>
                </a:cubicBezTo>
                <a:cubicBezTo>
                  <a:pt x="158536" y="18872"/>
                  <a:pt x="159977" y="22827"/>
                  <a:pt x="159977" y="27500"/>
                </a:cubicBezTo>
                <a:cubicBezTo>
                  <a:pt x="159977" y="31815"/>
                  <a:pt x="158536" y="35769"/>
                  <a:pt x="155293" y="39005"/>
                </a:cubicBezTo>
                <a:lnTo>
                  <a:pt x="98004" y="96167"/>
                </a:lnTo>
                <a:cubicBezTo>
                  <a:pt x="95482" y="99403"/>
                  <a:pt x="93680" y="103357"/>
                  <a:pt x="93680" y="108031"/>
                </a:cubicBezTo>
                <a:lnTo>
                  <a:pt x="93680" y="272687"/>
                </a:lnTo>
                <a:cubicBezTo>
                  <a:pt x="93680" y="283112"/>
                  <a:pt x="84673" y="291741"/>
                  <a:pt x="74224" y="291741"/>
                </a:cubicBezTo>
                <a:cubicBezTo>
                  <a:pt x="67738" y="291741"/>
                  <a:pt x="62333" y="288865"/>
                  <a:pt x="58730" y="284910"/>
                </a:cubicBezTo>
                <a:cubicBezTo>
                  <a:pt x="54767" y="288865"/>
                  <a:pt x="49723" y="291741"/>
                  <a:pt x="43597" y="291741"/>
                </a:cubicBezTo>
                <a:cubicBezTo>
                  <a:pt x="32788" y="291741"/>
                  <a:pt x="23780" y="283112"/>
                  <a:pt x="23780" y="272687"/>
                </a:cubicBezTo>
                <a:lnTo>
                  <a:pt x="23780" y="183169"/>
                </a:lnTo>
                <a:cubicBezTo>
                  <a:pt x="21618" y="184247"/>
                  <a:pt x="19096" y="184966"/>
                  <a:pt x="16214" y="184966"/>
                </a:cubicBezTo>
                <a:cubicBezTo>
                  <a:pt x="7206" y="184966"/>
                  <a:pt x="0" y="177416"/>
                  <a:pt x="0" y="168429"/>
                </a:cubicBezTo>
                <a:lnTo>
                  <a:pt x="0" y="89336"/>
                </a:lnTo>
                <a:cubicBezTo>
                  <a:pt x="0" y="73158"/>
                  <a:pt x="12611" y="60576"/>
                  <a:pt x="28104" y="60576"/>
                </a:cubicBezTo>
                <a:lnTo>
                  <a:pt x="78547" y="60576"/>
                </a:lnTo>
                <a:cubicBezTo>
                  <a:pt x="84312" y="60576"/>
                  <a:pt x="89357" y="58778"/>
                  <a:pt x="92960" y="54464"/>
                </a:cubicBezTo>
                <a:lnTo>
                  <a:pt x="131873" y="15637"/>
                </a:lnTo>
                <a:cubicBezTo>
                  <a:pt x="134936" y="12581"/>
                  <a:pt x="139260" y="11053"/>
                  <a:pt x="143583" y="11053"/>
                </a:cubicBezTo>
                <a:close/>
                <a:moveTo>
                  <a:pt x="58558" y="8944"/>
                </a:moveTo>
                <a:cubicBezTo>
                  <a:pt x="49551" y="8944"/>
                  <a:pt x="41624" y="16098"/>
                  <a:pt x="41624" y="25400"/>
                </a:cubicBezTo>
                <a:cubicBezTo>
                  <a:pt x="41624" y="34344"/>
                  <a:pt x="49551" y="41498"/>
                  <a:pt x="58558" y="41498"/>
                </a:cubicBezTo>
                <a:cubicBezTo>
                  <a:pt x="67565" y="41498"/>
                  <a:pt x="74770" y="34344"/>
                  <a:pt x="74770" y="25400"/>
                </a:cubicBezTo>
                <a:cubicBezTo>
                  <a:pt x="74770" y="16098"/>
                  <a:pt x="67565" y="8944"/>
                  <a:pt x="58558" y="8944"/>
                </a:cubicBezTo>
                <a:close/>
                <a:moveTo>
                  <a:pt x="58558" y="0"/>
                </a:moveTo>
                <a:cubicBezTo>
                  <a:pt x="72609" y="0"/>
                  <a:pt x="83777" y="11090"/>
                  <a:pt x="83777" y="25400"/>
                </a:cubicBezTo>
                <a:cubicBezTo>
                  <a:pt x="83777" y="39352"/>
                  <a:pt x="72609" y="50442"/>
                  <a:pt x="58558" y="50442"/>
                </a:cubicBezTo>
                <a:cubicBezTo>
                  <a:pt x="44507" y="50442"/>
                  <a:pt x="33338" y="39352"/>
                  <a:pt x="33338" y="25400"/>
                </a:cubicBezTo>
                <a:cubicBezTo>
                  <a:pt x="33338" y="11090"/>
                  <a:pt x="44507" y="0"/>
                  <a:pt x="58558"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7F7F7F"/>
              </a:solidFill>
              <a:effectLst/>
              <a:uLnTx/>
              <a:uFillTx/>
              <a:latin typeface="Franklin Gothic Medium" panose="020B0603020102020204" pitchFamily="34" charset="0"/>
              <a:ea typeface="+mn-ea"/>
              <a:cs typeface="+mn-cs"/>
            </a:endParaRPr>
          </a:p>
        </p:txBody>
      </p:sp>
      <p:sp>
        <p:nvSpPr>
          <p:cNvPr id="7" name="Segnaposto contenuto 2">
            <a:extLst>
              <a:ext uri="{FF2B5EF4-FFF2-40B4-BE49-F238E27FC236}">
                <a16:creationId xmlns:a16="http://schemas.microsoft.com/office/drawing/2014/main" id="{4421E35F-36C4-4461-84ED-F62F6157272B}"/>
              </a:ext>
            </a:extLst>
          </p:cNvPr>
          <p:cNvSpPr txBox="1">
            <a:spLocks noGrp="1" noRot="1" noMove="1" noResize="1" noEditPoints="1" noAdjustHandles="1" noChangeArrowheads="1" noChangeShapeType="1"/>
          </p:cNvSpPr>
          <p:nvPr/>
        </p:nvSpPr>
        <p:spPr>
          <a:xfrm>
            <a:off x="2245640" y="3806143"/>
            <a:ext cx="4444115" cy="5023266"/>
          </a:xfrm>
          <a:prstGeom prst="rect">
            <a:avLst/>
          </a:prstGeom>
          <a:noFill/>
        </p:spPr>
        <p:txBody>
          <a:bodyPr vert="horz" lIns="91440" tIns="45720" rIns="91440" bIns="45720" rtlCol="0" anchor="t">
            <a:normAutofit/>
          </a:bodyPr>
          <a:lstStyle>
            <a:lvl1pPr marL="207450" indent="-171450" algn="just" defTabSz="685800" rtl="0" eaLnBrk="1" latinLnBrk="0" hangingPunct="1">
              <a:lnSpc>
                <a:spcPct val="100000"/>
              </a:lnSpc>
              <a:spcBef>
                <a:spcPts val="750"/>
              </a:spcBef>
              <a:spcAft>
                <a:spcPts val="600"/>
              </a:spcAft>
              <a:buFont typeface="Arial"/>
              <a:buChar char="•"/>
              <a:defRPr sz="2100" kern="1200">
                <a:solidFill>
                  <a:schemeClr val="tx1"/>
                </a:solidFill>
                <a:latin typeface="+mn-lt"/>
                <a:ea typeface="+mn-ea"/>
                <a:cs typeface="+mn-cs"/>
              </a:defRPr>
            </a:lvl1pPr>
            <a:lvl2pPr marL="514350" indent="-171450" algn="just" defTabSz="685800" rtl="0" eaLnBrk="1" latinLnBrk="0" hangingPunct="1">
              <a:lnSpc>
                <a:spcPct val="100000"/>
              </a:lnSpc>
              <a:spcBef>
                <a:spcPts val="375"/>
              </a:spcBef>
              <a:buFont typeface="Arial"/>
              <a:buChar char="•"/>
              <a:defRPr sz="1800" kern="1200">
                <a:solidFill>
                  <a:schemeClr val="tx1"/>
                </a:solidFill>
                <a:latin typeface="+mn-lt"/>
                <a:ea typeface="+mn-ea"/>
                <a:cs typeface="+mn-cs"/>
              </a:defRPr>
            </a:lvl2pPr>
            <a:lvl3pPr marL="857250" indent="-171450" algn="just" defTabSz="685800" rtl="0" eaLnBrk="1" latinLnBrk="0" hangingPunct="1">
              <a:lnSpc>
                <a:spcPct val="100000"/>
              </a:lnSpc>
              <a:spcBef>
                <a:spcPts val="375"/>
              </a:spcBef>
              <a:buFont typeface="Arial"/>
              <a:buChar char="•"/>
              <a:defRPr sz="1500" kern="1200">
                <a:solidFill>
                  <a:schemeClr val="tx1"/>
                </a:solidFill>
                <a:latin typeface="+mn-lt"/>
                <a:ea typeface="+mn-ea"/>
                <a:cs typeface="+mn-cs"/>
              </a:defRPr>
            </a:lvl3pPr>
            <a:lvl4pPr marL="1200150" indent="-171450" algn="just" defTabSz="685800" rtl="0" eaLnBrk="1" latinLnBrk="0" hangingPunct="1">
              <a:lnSpc>
                <a:spcPct val="100000"/>
              </a:lnSpc>
              <a:spcBef>
                <a:spcPts val="375"/>
              </a:spcBef>
              <a:buFont typeface="Arial"/>
              <a:buChar char="•"/>
              <a:defRPr sz="1350" kern="1200">
                <a:solidFill>
                  <a:schemeClr val="tx1"/>
                </a:solidFill>
                <a:latin typeface="+mn-lt"/>
                <a:ea typeface="+mn-ea"/>
                <a:cs typeface="+mn-cs"/>
              </a:defRPr>
            </a:lvl4pPr>
            <a:lvl5pPr marL="1543050" indent="-171450" algn="just" defTabSz="685800" rtl="0" eaLnBrk="1" latinLnBrk="0" hangingPunct="1">
              <a:lnSpc>
                <a:spcPct val="10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36000" indent="0">
              <a:buNone/>
            </a:pPr>
            <a:endParaRPr lang="en-GB" sz="2000" b="1" dirty="0"/>
          </a:p>
          <a:p>
            <a:pPr marL="360000" lvl="1">
              <a:spcBef>
                <a:spcPts val="0"/>
              </a:spcBef>
            </a:pPr>
            <a:r>
              <a:rPr lang="en-GB" sz="2000" dirty="0"/>
              <a:t>The municipality assesses itself for each principle (and related indicator) on a scale from 1 to 4</a:t>
            </a:r>
          </a:p>
          <a:p>
            <a:pPr marL="360000" lvl="1">
              <a:spcBef>
                <a:spcPts val="0"/>
              </a:spcBef>
            </a:pPr>
            <a:r>
              <a:rPr lang="en-GB" sz="2000" dirty="0"/>
              <a:t>The municipality indicates the evidence that ‘justifies’ the self-assessment </a:t>
            </a:r>
          </a:p>
          <a:p>
            <a:pPr lvl="1"/>
            <a:endParaRPr lang="en-GB" sz="1600" dirty="0"/>
          </a:p>
          <a:p>
            <a:pPr lvl="1"/>
            <a:endParaRPr lang="en-GB" dirty="0"/>
          </a:p>
          <a:p>
            <a:pPr lvl="1"/>
            <a:endParaRPr lang="en-GB" dirty="0"/>
          </a:p>
        </p:txBody>
      </p:sp>
      <p:sp>
        <p:nvSpPr>
          <p:cNvPr id="10" name="Title 1">
            <a:extLst>
              <a:ext uri="{FF2B5EF4-FFF2-40B4-BE49-F238E27FC236}">
                <a16:creationId xmlns:a16="http://schemas.microsoft.com/office/drawing/2014/main" id="{3AF7A82B-686B-4F64-B175-D4DAE461ADAF}"/>
              </a:ext>
            </a:extLst>
          </p:cNvPr>
          <p:cNvSpPr txBox="1">
            <a:spLocks/>
          </p:cNvSpPr>
          <p:nvPr/>
        </p:nvSpPr>
        <p:spPr>
          <a:xfrm>
            <a:off x="5694555" y="254488"/>
            <a:ext cx="6353418" cy="719999"/>
          </a:xfrm>
          <a:prstGeom prst="rect">
            <a:avLst/>
          </a:prstGeom>
        </p:spPr>
        <p:txBody>
          <a:bodyPr>
            <a:normAutofit/>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pPr>
              <a:defRPr/>
            </a:pPr>
            <a:r>
              <a:rPr lang="it-IT" b="0" dirty="0">
                <a:effectLst/>
              </a:rPr>
              <a:t>SELF-ASSESSMENT</a:t>
            </a:r>
            <a:endParaRPr lang="en-GB" b="0" dirty="0">
              <a:effectLst/>
              <a:latin typeface="Calibri" panose="020F0502020204030204"/>
            </a:endParaRPr>
          </a:p>
        </p:txBody>
      </p:sp>
      <p:sp>
        <p:nvSpPr>
          <p:cNvPr id="18" name="Titolo 1">
            <a:extLst>
              <a:ext uri="{FF2B5EF4-FFF2-40B4-BE49-F238E27FC236}">
                <a16:creationId xmlns:a16="http://schemas.microsoft.com/office/drawing/2014/main" id="{7E538265-3DBD-49BE-AB25-7655A906B7C6}"/>
              </a:ext>
            </a:extLst>
          </p:cNvPr>
          <p:cNvSpPr txBox="1">
            <a:spLocks/>
          </p:cNvSpPr>
          <p:nvPr/>
        </p:nvSpPr>
        <p:spPr>
          <a:xfrm>
            <a:off x="194945" y="3443396"/>
            <a:ext cx="2651760" cy="533435"/>
          </a:xfrm>
          <a:prstGeom prst="rect">
            <a:avLst/>
          </a:prstGeom>
          <a:solidFill>
            <a:schemeClr val="bg1">
              <a:alpha val="70000"/>
            </a:schemeClr>
          </a:solidFill>
          <a:ln>
            <a:noFill/>
          </a:ln>
        </p:spPr>
        <p:txBody>
          <a:bodyPr vert="horz" lIns="91440" tIns="45720" rIns="91440" bIns="45720" rtlCol="0" anchor="ctr">
            <a:normAutofit/>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pPr algn="ctr"/>
            <a:r>
              <a:rPr lang="it-IT" sz="2000" dirty="0">
                <a:effectLst/>
              </a:rPr>
              <a:t>SELF ASSESSMENT </a:t>
            </a:r>
          </a:p>
        </p:txBody>
      </p:sp>
      <p:sp>
        <p:nvSpPr>
          <p:cNvPr id="2" name="Segnaposto contenuto 2">
            <a:extLst>
              <a:ext uri="{FF2B5EF4-FFF2-40B4-BE49-F238E27FC236}">
                <a16:creationId xmlns:a16="http://schemas.microsoft.com/office/drawing/2014/main" id="{396A0AC7-DDC8-BF50-0A8E-68E37514B9D8}"/>
              </a:ext>
            </a:extLst>
          </p:cNvPr>
          <p:cNvSpPr txBox="1">
            <a:spLocks/>
          </p:cNvSpPr>
          <p:nvPr/>
        </p:nvSpPr>
        <p:spPr>
          <a:xfrm>
            <a:off x="3219893" y="1224264"/>
            <a:ext cx="8972107" cy="3468307"/>
          </a:xfrm>
          <a:prstGeom prst="rect">
            <a:avLst/>
          </a:prstGeom>
        </p:spPr>
        <p:txBody>
          <a:bodyPr vert="horz" lIns="91440" tIns="45720" rIns="91440" bIns="45720" rtlCol="0" anchor="t">
            <a:normAutofit/>
          </a:bodyPr>
          <a:lstStyle>
            <a:lvl1pPr marL="207450" indent="-171450" algn="just" defTabSz="685800" rtl="0" eaLnBrk="1" latinLnBrk="0" hangingPunct="1">
              <a:lnSpc>
                <a:spcPct val="100000"/>
              </a:lnSpc>
              <a:spcBef>
                <a:spcPts val="750"/>
              </a:spcBef>
              <a:spcAft>
                <a:spcPts val="600"/>
              </a:spcAft>
              <a:buFont typeface="Arial"/>
              <a:buChar char="•"/>
              <a:defRPr sz="2100" kern="1200">
                <a:solidFill>
                  <a:schemeClr val="tx1"/>
                </a:solidFill>
                <a:latin typeface="+mn-lt"/>
                <a:ea typeface="+mn-ea"/>
                <a:cs typeface="+mn-cs"/>
              </a:defRPr>
            </a:lvl1pPr>
            <a:lvl2pPr marL="514350" indent="-171450" algn="just" defTabSz="685800" rtl="0" eaLnBrk="1" latinLnBrk="0" hangingPunct="1">
              <a:lnSpc>
                <a:spcPct val="100000"/>
              </a:lnSpc>
              <a:spcBef>
                <a:spcPts val="375"/>
              </a:spcBef>
              <a:buFont typeface="Arial"/>
              <a:buChar char="•"/>
              <a:defRPr sz="1800" kern="1200">
                <a:solidFill>
                  <a:schemeClr val="tx1"/>
                </a:solidFill>
                <a:latin typeface="+mn-lt"/>
                <a:ea typeface="+mn-ea"/>
                <a:cs typeface="+mn-cs"/>
              </a:defRPr>
            </a:lvl2pPr>
            <a:lvl3pPr marL="857250" indent="-171450" algn="just" defTabSz="685800" rtl="0" eaLnBrk="1" latinLnBrk="0" hangingPunct="1">
              <a:lnSpc>
                <a:spcPct val="100000"/>
              </a:lnSpc>
              <a:spcBef>
                <a:spcPts val="375"/>
              </a:spcBef>
              <a:buFont typeface="Arial"/>
              <a:buChar char="•"/>
              <a:defRPr sz="1500" kern="1200">
                <a:solidFill>
                  <a:schemeClr val="tx1"/>
                </a:solidFill>
                <a:latin typeface="+mn-lt"/>
                <a:ea typeface="+mn-ea"/>
                <a:cs typeface="+mn-cs"/>
              </a:defRPr>
            </a:lvl3pPr>
            <a:lvl4pPr marL="1200150" indent="-171450" algn="just" defTabSz="685800" rtl="0" eaLnBrk="1" latinLnBrk="0" hangingPunct="1">
              <a:lnSpc>
                <a:spcPct val="100000"/>
              </a:lnSpc>
              <a:spcBef>
                <a:spcPts val="375"/>
              </a:spcBef>
              <a:buFont typeface="Arial"/>
              <a:buChar char="•"/>
              <a:defRPr sz="1350" kern="1200">
                <a:solidFill>
                  <a:schemeClr val="tx1"/>
                </a:solidFill>
                <a:latin typeface="+mn-lt"/>
                <a:ea typeface="+mn-ea"/>
                <a:cs typeface="+mn-cs"/>
              </a:defRPr>
            </a:lvl4pPr>
            <a:lvl5pPr marL="1543050" indent="-171450" algn="just" defTabSz="685800" rtl="0" eaLnBrk="1" latinLnBrk="0" hangingPunct="1">
              <a:lnSpc>
                <a:spcPct val="10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GB" sz="2000" dirty="0"/>
              <a:t>Officially adhere to  ELoGE – formal municipality decision</a:t>
            </a:r>
          </a:p>
          <a:p>
            <a:r>
              <a:rPr lang="en-GB" sz="2000" dirty="0"/>
              <a:t>Assign an ELoGE coordinator within the staff</a:t>
            </a:r>
          </a:p>
          <a:p>
            <a:pPr lvl="1"/>
            <a:r>
              <a:rPr lang="en-GB" sz="1600" dirty="0"/>
              <a:t>Role: the focus of the project within the municipality; main point of contact point; coordinates the self-assessment exercise ; coordinated dissemination of surveys; </a:t>
            </a:r>
          </a:p>
          <a:p>
            <a:r>
              <a:rPr lang="en-GB" sz="2000" dirty="0"/>
              <a:t>Disseminate the questionnaires and assess the results</a:t>
            </a:r>
            <a:endParaRPr lang="en-GB" dirty="0"/>
          </a:p>
        </p:txBody>
      </p:sp>
      <p:sp>
        <p:nvSpPr>
          <p:cNvPr id="6" name="Titolo 1">
            <a:extLst>
              <a:ext uri="{FF2B5EF4-FFF2-40B4-BE49-F238E27FC236}">
                <a16:creationId xmlns:a16="http://schemas.microsoft.com/office/drawing/2014/main" id="{421A855A-51EC-235F-1271-E6BABCEDD4EC}"/>
              </a:ext>
            </a:extLst>
          </p:cNvPr>
          <p:cNvSpPr>
            <a:spLocks noGrp="1"/>
          </p:cNvSpPr>
          <p:nvPr>
            <p:ph type="title"/>
          </p:nvPr>
        </p:nvSpPr>
        <p:spPr>
          <a:xfrm>
            <a:off x="0" y="720090"/>
            <a:ext cx="2920996" cy="2623035"/>
          </a:xfrm>
        </p:spPr>
        <p:txBody>
          <a:bodyPr>
            <a:normAutofit/>
          </a:bodyPr>
          <a:lstStyle/>
          <a:p>
            <a:r>
              <a:rPr lang="it-IT" sz="2800" dirty="0">
                <a:effectLst/>
              </a:rPr>
              <a:t>WHAT DO MUNICIPALITIES DO?</a:t>
            </a:r>
          </a:p>
        </p:txBody>
      </p:sp>
      <p:sp>
        <p:nvSpPr>
          <p:cNvPr id="13" name="Segnaposto contenuto 2">
            <a:extLst>
              <a:ext uri="{FF2B5EF4-FFF2-40B4-BE49-F238E27FC236}">
                <a16:creationId xmlns:a16="http://schemas.microsoft.com/office/drawing/2014/main" id="{40CADAC3-DC1F-5386-F33D-92CDC13AA93E}"/>
              </a:ext>
            </a:extLst>
          </p:cNvPr>
          <p:cNvSpPr txBox="1">
            <a:spLocks/>
          </p:cNvSpPr>
          <p:nvPr/>
        </p:nvSpPr>
        <p:spPr>
          <a:xfrm>
            <a:off x="8235877" y="4187254"/>
            <a:ext cx="3765698" cy="5737609"/>
          </a:xfrm>
          <a:prstGeom prst="rect">
            <a:avLst/>
          </a:prstGeom>
          <a:noFill/>
        </p:spPr>
        <p:txBody>
          <a:bodyPr vert="horz" lIns="91440" tIns="45720" rIns="91440" bIns="45720" rtlCol="0" anchor="t">
            <a:normAutofit/>
          </a:bodyPr>
          <a:lstStyle>
            <a:lvl1pPr marL="207450" indent="-171450" algn="just" defTabSz="685800" rtl="0" eaLnBrk="1" latinLnBrk="0" hangingPunct="1">
              <a:lnSpc>
                <a:spcPct val="100000"/>
              </a:lnSpc>
              <a:spcBef>
                <a:spcPts val="750"/>
              </a:spcBef>
              <a:spcAft>
                <a:spcPts val="600"/>
              </a:spcAft>
              <a:buFont typeface="Arial"/>
              <a:buChar char="•"/>
              <a:defRPr sz="2100" kern="1200">
                <a:solidFill>
                  <a:schemeClr val="tx1"/>
                </a:solidFill>
                <a:latin typeface="+mn-lt"/>
                <a:ea typeface="+mn-ea"/>
                <a:cs typeface="+mn-cs"/>
              </a:defRPr>
            </a:lvl1pPr>
            <a:lvl2pPr marL="514350" indent="-171450" algn="just" defTabSz="685800" rtl="0" eaLnBrk="1" latinLnBrk="0" hangingPunct="1">
              <a:lnSpc>
                <a:spcPct val="100000"/>
              </a:lnSpc>
              <a:spcBef>
                <a:spcPts val="375"/>
              </a:spcBef>
              <a:buFont typeface="Arial"/>
              <a:buChar char="•"/>
              <a:defRPr sz="1800" kern="1200">
                <a:solidFill>
                  <a:schemeClr val="tx1"/>
                </a:solidFill>
                <a:latin typeface="+mn-lt"/>
                <a:ea typeface="+mn-ea"/>
                <a:cs typeface="+mn-cs"/>
              </a:defRPr>
            </a:lvl2pPr>
            <a:lvl3pPr marL="857250" indent="-171450" algn="just" defTabSz="685800" rtl="0" eaLnBrk="1" latinLnBrk="0" hangingPunct="1">
              <a:lnSpc>
                <a:spcPct val="100000"/>
              </a:lnSpc>
              <a:spcBef>
                <a:spcPts val="375"/>
              </a:spcBef>
              <a:buFont typeface="Arial"/>
              <a:buChar char="•"/>
              <a:defRPr sz="1500" kern="1200">
                <a:solidFill>
                  <a:schemeClr val="tx1"/>
                </a:solidFill>
                <a:latin typeface="+mn-lt"/>
                <a:ea typeface="+mn-ea"/>
                <a:cs typeface="+mn-cs"/>
              </a:defRPr>
            </a:lvl3pPr>
            <a:lvl4pPr marL="1200150" indent="-171450" algn="just" defTabSz="685800" rtl="0" eaLnBrk="1" latinLnBrk="0" hangingPunct="1">
              <a:lnSpc>
                <a:spcPct val="100000"/>
              </a:lnSpc>
              <a:spcBef>
                <a:spcPts val="375"/>
              </a:spcBef>
              <a:buFont typeface="Arial"/>
              <a:buChar char="•"/>
              <a:defRPr sz="1350" kern="1200">
                <a:solidFill>
                  <a:schemeClr val="tx1"/>
                </a:solidFill>
                <a:latin typeface="+mn-lt"/>
                <a:ea typeface="+mn-ea"/>
                <a:cs typeface="+mn-cs"/>
              </a:defRPr>
            </a:lvl4pPr>
            <a:lvl5pPr marL="1543050" indent="-171450" algn="just" defTabSz="685800" rtl="0" eaLnBrk="1" latinLnBrk="0" hangingPunct="1">
              <a:lnSpc>
                <a:spcPct val="10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360000" lvl="1">
              <a:spcBef>
                <a:spcPts val="0"/>
              </a:spcBef>
            </a:pPr>
            <a:r>
              <a:rPr lang="en-GB" sz="2000" dirty="0"/>
              <a:t>Anonymous questionnaires for: Citizens, Elected Reps, Staff</a:t>
            </a:r>
          </a:p>
          <a:p>
            <a:pPr marL="360000" lvl="1">
              <a:spcBef>
                <a:spcPts val="0"/>
              </a:spcBef>
            </a:pPr>
            <a:r>
              <a:rPr lang="en-GB" sz="2000" dirty="0"/>
              <a:t>Analysis of data</a:t>
            </a:r>
          </a:p>
        </p:txBody>
      </p:sp>
    </p:spTree>
    <p:extLst>
      <p:ext uri="{BB962C8B-B14F-4D97-AF65-F5344CB8AC3E}">
        <p14:creationId xmlns:p14="http://schemas.microsoft.com/office/powerpoint/2010/main" val="308621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a:extLst>
              <a:ext uri="{FF2B5EF4-FFF2-40B4-BE49-F238E27FC236}">
                <a16:creationId xmlns:a16="http://schemas.microsoft.com/office/drawing/2014/main" id="{534C9E52-564D-ED45-A1AB-27155F0EDDC7}"/>
              </a:ext>
            </a:extLst>
          </p:cNvPr>
          <p:cNvGrpSpPr/>
          <p:nvPr/>
        </p:nvGrpSpPr>
        <p:grpSpPr>
          <a:xfrm>
            <a:off x="5506439" y="943694"/>
            <a:ext cx="1168236" cy="1168236"/>
            <a:chOff x="857701" y="4931194"/>
            <a:chExt cx="1557648" cy="1557648"/>
          </a:xfrm>
        </p:grpSpPr>
        <p:sp>
          <p:nvSpPr>
            <p:cNvPr id="18" name="Freeform 217">
              <a:extLst>
                <a:ext uri="{FF2B5EF4-FFF2-40B4-BE49-F238E27FC236}">
                  <a16:creationId xmlns:a16="http://schemas.microsoft.com/office/drawing/2014/main" id="{376D9C78-2197-4443-9D7D-D840463448B4}"/>
                </a:ext>
              </a:extLst>
            </p:cNvPr>
            <p:cNvSpPr>
              <a:spLocks noChangeArrowheads="1"/>
            </p:cNvSpPr>
            <p:nvPr/>
          </p:nvSpPr>
          <p:spPr bwMode="auto">
            <a:xfrm>
              <a:off x="857701" y="4931194"/>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2"/>
            </a:solidFill>
            <a:ln>
              <a:noFill/>
            </a:ln>
            <a:effectLst/>
          </p:spPr>
          <p:txBody>
            <a:bodyPr wrap="none" anchor="ctr"/>
            <a:lstStyle/>
            <a:p>
              <a:pPr defTabSz="685663">
                <a:defRPr/>
              </a:pPr>
              <a:endParaRPr lang="it-IT" sz="2449">
                <a:solidFill>
                  <a:srgbClr val="7F7F7F"/>
                </a:solidFill>
                <a:latin typeface="Franklin Gothic Medium" panose="020B0603020102020204" pitchFamily="34" charset="0"/>
                <a:cs typeface="Arial" charset="0"/>
              </a:endParaRPr>
            </a:p>
          </p:txBody>
        </p:sp>
        <p:sp>
          <p:nvSpPr>
            <p:cNvPr id="19" name="Freeform 995">
              <a:extLst>
                <a:ext uri="{FF2B5EF4-FFF2-40B4-BE49-F238E27FC236}">
                  <a16:creationId xmlns:a16="http://schemas.microsoft.com/office/drawing/2014/main" id="{438BF679-2014-CE46-BCCA-98792CD49507}"/>
                </a:ext>
              </a:extLst>
            </p:cNvPr>
            <p:cNvSpPr>
              <a:spLocks noChangeAspect="1" noChangeArrowheads="1"/>
            </p:cNvSpPr>
            <p:nvPr/>
          </p:nvSpPr>
          <p:spPr bwMode="auto">
            <a:xfrm>
              <a:off x="1371412" y="5445699"/>
              <a:ext cx="530225" cy="528638"/>
            </a:xfrm>
            <a:custGeom>
              <a:avLst/>
              <a:gdLst>
                <a:gd name="T0" fmla="*/ 18986675 w 291739"/>
                <a:gd name="T1" fmla="*/ 120365288 h 291741"/>
                <a:gd name="T2" fmla="*/ 25577986 w 291739"/>
                <a:gd name="T3" fmla="*/ 77721317 h 291741"/>
                <a:gd name="T4" fmla="*/ 32325355 w 291739"/>
                <a:gd name="T5" fmla="*/ 120365288 h 291741"/>
                <a:gd name="T6" fmla="*/ 14280441 w 291739"/>
                <a:gd name="T7" fmla="*/ 72982908 h 291741"/>
                <a:gd name="T8" fmla="*/ 98711419 w 291739"/>
                <a:gd name="T9" fmla="*/ 72217384 h 291741"/>
                <a:gd name="T10" fmla="*/ 79508500 w 291739"/>
                <a:gd name="T11" fmla="*/ 72217384 h 291741"/>
                <a:gd name="T12" fmla="*/ 27495286 w 291739"/>
                <a:gd name="T13" fmla="*/ 60108224 h 291741"/>
                <a:gd name="T14" fmla="*/ 23506752 w 291739"/>
                <a:gd name="T15" fmla="*/ 61219966 h 291741"/>
                <a:gd name="T16" fmla="*/ 25581024 w 291739"/>
                <a:gd name="T17" fmla="*/ 46570010 h 291741"/>
                <a:gd name="T18" fmla="*/ 25581024 w 291739"/>
                <a:gd name="T19" fmla="*/ 53165979 h 291741"/>
                <a:gd name="T20" fmla="*/ 25581024 w 291739"/>
                <a:gd name="T21" fmla="*/ 46570010 h 291741"/>
                <a:gd name="T22" fmla="*/ 27495286 w 291739"/>
                <a:gd name="T23" fmla="*/ 40480181 h 291741"/>
                <a:gd name="T24" fmla="*/ 23506752 w 291739"/>
                <a:gd name="T25" fmla="*/ 37654946 h 291741"/>
                <a:gd name="T26" fmla="*/ 106998153 w 291739"/>
                <a:gd name="T27" fmla="*/ 34751664 h 291741"/>
                <a:gd name="T28" fmla="*/ 103015808 w 291739"/>
                <a:gd name="T29" fmla="*/ 64833199 h 291741"/>
                <a:gd name="T30" fmla="*/ 73976774 w 291739"/>
                <a:gd name="T31" fmla="*/ 33071526 h 291741"/>
                <a:gd name="T32" fmla="*/ 73976774 w 291739"/>
                <a:gd name="T33" fmla="*/ 66665260 h 291741"/>
                <a:gd name="T34" fmla="*/ 73976774 w 291739"/>
                <a:gd name="T35" fmla="*/ 33071526 h 291741"/>
                <a:gd name="T36" fmla="*/ 98711419 w 291739"/>
                <a:gd name="T37" fmla="*/ 26841560 h 291741"/>
                <a:gd name="T38" fmla="*/ 79508500 w 291739"/>
                <a:gd name="T39" fmla="*/ 26841560 h 291741"/>
                <a:gd name="T40" fmla="*/ 125328394 w 291739"/>
                <a:gd name="T41" fmla="*/ 10123089 h 291741"/>
                <a:gd name="T42" fmla="*/ 122028430 w 291739"/>
                <a:gd name="T43" fmla="*/ 13941145 h 291741"/>
                <a:gd name="T44" fmla="*/ 127056242 w 291739"/>
                <a:gd name="T45" fmla="*/ 87234268 h 291741"/>
                <a:gd name="T46" fmla="*/ 114014778 w 291739"/>
                <a:gd name="T47" fmla="*/ 121590918 h 291741"/>
                <a:gd name="T48" fmla="*/ 110557914 w 291739"/>
                <a:gd name="T49" fmla="*/ 122812367 h 291741"/>
                <a:gd name="T50" fmla="*/ 91073292 w 291739"/>
                <a:gd name="T51" fmla="*/ 122201632 h 291741"/>
                <a:gd name="T52" fmla="*/ 87302354 w 291739"/>
                <a:gd name="T53" fmla="*/ 89219988 h 291741"/>
                <a:gd name="T54" fmla="*/ 65932154 w 291739"/>
                <a:gd name="T55" fmla="*/ 124033780 h 291741"/>
                <a:gd name="T56" fmla="*/ 75988194 w 291739"/>
                <a:gd name="T57" fmla="*/ 89219988 h 291741"/>
                <a:gd name="T58" fmla="*/ 53047224 w 291739"/>
                <a:gd name="T59" fmla="*/ 85401888 h 291741"/>
                <a:gd name="T60" fmla="*/ 58075778 w 291739"/>
                <a:gd name="T61" fmla="*/ 32875673 h 291741"/>
                <a:gd name="T62" fmla="*/ 118100289 w 291739"/>
                <a:gd name="T63" fmla="*/ 85401888 h 291741"/>
                <a:gd name="T64" fmla="*/ 74260367 w 291739"/>
                <a:gd name="T65" fmla="*/ 12108707 h 291741"/>
                <a:gd name="T66" fmla="*/ 43309895 w 291739"/>
                <a:gd name="T67" fmla="*/ 26060094 h 291741"/>
                <a:gd name="T68" fmla="*/ 25577986 w 291739"/>
                <a:gd name="T69" fmla="*/ 30797231 h 291741"/>
                <a:gd name="T70" fmla="*/ 3922606 w 291739"/>
                <a:gd name="T71" fmla="*/ 37980933 h 291741"/>
                <a:gd name="T72" fmla="*/ 10356432 w 291739"/>
                <a:gd name="T73" fmla="*/ 71607884 h 291741"/>
                <a:gd name="T74" fmla="*/ 14280441 w 291739"/>
                <a:gd name="T75" fmla="*/ 39662810 h 291741"/>
                <a:gd name="T76" fmla="*/ 36876044 w 291739"/>
                <a:gd name="T77" fmla="*/ 45929377 h 291741"/>
                <a:gd name="T78" fmla="*/ 65905899 w 291739"/>
                <a:gd name="T79" fmla="*/ 11691904 h 291741"/>
                <a:gd name="T80" fmla="*/ 62532707 w 291739"/>
                <a:gd name="T81" fmla="*/ 4700204 h 291741"/>
                <a:gd name="T82" fmla="*/ 67632032 w 291739"/>
                <a:gd name="T83" fmla="*/ 16582598 h 291741"/>
                <a:gd name="T84" fmla="*/ 40798651 w 291739"/>
                <a:gd name="T85" fmla="*/ 115933410 h 291741"/>
                <a:gd name="T86" fmla="*/ 18986675 w 291739"/>
                <a:gd name="T87" fmla="*/ 124033780 h 291741"/>
                <a:gd name="T88" fmla="*/ 7061061 w 291739"/>
                <a:gd name="T89" fmla="*/ 78638420 h 291741"/>
                <a:gd name="T90" fmla="*/ 12240106 w 291739"/>
                <a:gd name="T91" fmla="*/ 25754599 h 291741"/>
                <a:gd name="T92" fmla="*/ 57432603 w 291739"/>
                <a:gd name="T93" fmla="*/ 6647381 h 291741"/>
                <a:gd name="T94" fmla="*/ 18128834 w 291739"/>
                <a:gd name="T95" fmla="*/ 10797898 h 291741"/>
                <a:gd name="T96" fmla="*/ 25503177 w 291739"/>
                <a:gd name="T97" fmla="*/ 3802477 h 291741"/>
                <a:gd name="T98" fmla="*/ 25503177 w 291739"/>
                <a:gd name="T99" fmla="*/ 21444743 h 2917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39" h="291741">
                  <a:moveTo>
                    <a:pt x="32788" y="171664"/>
                  </a:moveTo>
                  <a:lnTo>
                    <a:pt x="32788" y="272687"/>
                  </a:lnTo>
                  <a:cubicBezTo>
                    <a:pt x="32788" y="278439"/>
                    <a:pt x="37472" y="283112"/>
                    <a:pt x="43597" y="283112"/>
                  </a:cubicBezTo>
                  <a:cubicBezTo>
                    <a:pt x="49723" y="283112"/>
                    <a:pt x="54046" y="278439"/>
                    <a:pt x="54046" y="272687"/>
                  </a:cubicBezTo>
                  <a:lnTo>
                    <a:pt x="54046" y="187123"/>
                  </a:lnTo>
                  <a:cubicBezTo>
                    <a:pt x="54046" y="184966"/>
                    <a:pt x="56208" y="182809"/>
                    <a:pt x="58730" y="182809"/>
                  </a:cubicBezTo>
                  <a:cubicBezTo>
                    <a:pt x="60892" y="182809"/>
                    <a:pt x="63054" y="184966"/>
                    <a:pt x="63054" y="187123"/>
                  </a:cubicBezTo>
                  <a:lnTo>
                    <a:pt x="63054" y="272687"/>
                  </a:lnTo>
                  <a:cubicBezTo>
                    <a:pt x="63054" y="278439"/>
                    <a:pt x="68098" y="283112"/>
                    <a:pt x="74224" y="283112"/>
                  </a:cubicBezTo>
                  <a:cubicBezTo>
                    <a:pt x="79989" y="283112"/>
                    <a:pt x="84673" y="278439"/>
                    <a:pt x="84673" y="272687"/>
                  </a:cubicBezTo>
                  <a:lnTo>
                    <a:pt x="84673" y="171664"/>
                  </a:lnTo>
                  <a:lnTo>
                    <a:pt x="32788" y="171664"/>
                  </a:lnTo>
                  <a:close/>
                  <a:moveTo>
                    <a:pt x="186865" y="165100"/>
                  </a:moveTo>
                  <a:lnTo>
                    <a:pt x="222353" y="165100"/>
                  </a:lnTo>
                  <a:cubicBezTo>
                    <a:pt x="224504" y="165100"/>
                    <a:pt x="226655" y="167298"/>
                    <a:pt x="226655" y="169863"/>
                  </a:cubicBezTo>
                  <a:cubicBezTo>
                    <a:pt x="226655" y="172061"/>
                    <a:pt x="224504" y="174259"/>
                    <a:pt x="222353" y="174259"/>
                  </a:cubicBezTo>
                  <a:lnTo>
                    <a:pt x="186865" y="174259"/>
                  </a:lnTo>
                  <a:cubicBezTo>
                    <a:pt x="184356" y="174259"/>
                    <a:pt x="182563" y="172061"/>
                    <a:pt x="182563" y="169863"/>
                  </a:cubicBezTo>
                  <a:cubicBezTo>
                    <a:pt x="182563" y="167298"/>
                    <a:pt x="184356" y="165100"/>
                    <a:pt x="186865" y="165100"/>
                  </a:cubicBezTo>
                  <a:close/>
                  <a:moveTo>
                    <a:pt x="58737" y="136525"/>
                  </a:moveTo>
                  <a:cubicBezTo>
                    <a:pt x="60935" y="136525"/>
                    <a:pt x="63133" y="138766"/>
                    <a:pt x="63133" y="141381"/>
                  </a:cubicBezTo>
                  <a:lnTo>
                    <a:pt x="63133" y="143996"/>
                  </a:lnTo>
                  <a:cubicBezTo>
                    <a:pt x="63133" y="146610"/>
                    <a:pt x="60935" y="148852"/>
                    <a:pt x="58737" y="148852"/>
                  </a:cubicBezTo>
                  <a:cubicBezTo>
                    <a:pt x="56173" y="148852"/>
                    <a:pt x="53975" y="146610"/>
                    <a:pt x="53975" y="143996"/>
                  </a:cubicBezTo>
                  <a:lnTo>
                    <a:pt x="53975" y="141381"/>
                  </a:lnTo>
                  <a:cubicBezTo>
                    <a:pt x="53975" y="138766"/>
                    <a:pt x="56173" y="136525"/>
                    <a:pt x="58737" y="136525"/>
                  </a:cubicBezTo>
                  <a:close/>
                  <a:moveTo>
                    <a:pt x="58737" y="109538"/>
                  </a:moveTo>
                  <a:cubicBezTo>
                    <a:pt x="60935" y="109538"/>
                    <a:pt x="63133" y="111703"/>
                    <a:pt x="63133" y="114228"/>
                  </a:cubicBezTo>
                  <a:lnTo>
                    <a:pt x="63133" y="121084"/>
                  </a:lnTo>
                  <a:cubicBezTo>
                    <a:pt x="63133" y="123248"/>
                    <a:pt x="60935" y="125052"/>
                    <a:pt x="58737" y="125052"/>
                  </a:cubicBezTo>
                  <a:cubicBezTo>
                    <a:pt x="56173" y="125052"/>
                    <a:pt x="53975" y="123248"/>
                    <a:pt x="53975" y="121084"/>
                  </a:cubicBezTo>
                  <a:lnTo>
                    <a:pt x="53975" y="114228"/>
                  </a:lnTo>
                  <a:cubicBezTo>
                    <a:pt x="53975" y="111703"/>
                    <a:pt x="56173" y="109538"/>
                    <a:pt x="58737" y="109538"/>
                  </a:cubicBezTo>
                  <a:close/>
                  <a:moveTo>
                    <a:pt x="58737" y="84138"/>
                  </a:moveTo>
                  <a:cubicBezTo>
                    <a:pt x="60935" y="84138"/>
                    <a:pt x="63133" y="86353"/>
                    <a:pt x="63133" y="88568"/>
                  </a:cubicBezTo>
                  <a:lnTo>
                    <a:pt x="63133" y="95214"/>
                  </a:lnTo>
                  <a:cubicBezTo>
                    <a:pt x="63133" y="97798"/>
                    <a:pt x="60935" y="99644"/>
                    <a:pt x="58737" y="99644"/>
                  </a:cubicBezTo>
                  <a:cubicBezTo>
                    <a:pt x="56173" y="99644"/>
                    <a:pt x="53975" y="97798"/>
                    <a:pt x="53975" y="95214"/>
                  </a:cubicBezTo>
                  <a:lnTo>
                    <a:pt x="53975" y="88568"/>
                  </a:lnTo>
                  <a:cubicBezTo>
                    <a:pt x="53975" y="86353"/>
                    <a:pt x="56173" y="84138"/>
                    <a:pt x="58737" y="84138"/>
                  </a:cubicBezTo>
                  <a:close/>
                  <a:moveTo>
                    <a:pt x="240729" y="77788"/>
                  </a:moveTo>
                  <a:cubicBezTo>
                    <a:pt x="243396" y="77788"/>
                    <a:pt x="245682" y="79225"/>
                    <a:pt x="245682" y="81739"/>
                  </a:cubicBezTo>
                  <a:lnTo>
                    <a:pt x="245682" y="152494"/>
                  </a:lnTo>
                  <a:cubicBezTo>
                    <a:pt x="245682" y="155008"/>
                    <a:pt x="243396" y="156804"/>
                    <a:pt x="240729" y="156804"/>
                  </a:cubicBezTo>
                  <a:cubicBezTo>
                    <a:pt x="238824" y="156804"/>
                    <a:pt x="236538" y="155008"/>
                    <a:pt x="236538" y="152494"/>
                  </a:cubicBezTo>
                  <a:lnTo>
                    <a:pt x="236538" y="81739"/>
                  </a:lnTo>
                  <a:cubicBezTo>
                    <a:pt x="236538" y="79225"/>
                    <a:pt x="238824" y="77788"/>
                    <a:pt x="240729" y="77788"/>
                  </a:cubicBezTo>
                  <a:close/>
                  <a:moveTo>
                    <a:pt x="169862" y="77788"/>
                  </a:moveTo>
                  <a:cubicBezTo>
                    <a:pt x="171694" y="77788"/>
                    <a:pt x="174258" y="79225"/>
                    <a:pt x="174258" y="81739"/>
                  </a:cubicBezTo>
                  <a:lnTo>
                    <a:pt x="174258" y="152494"/>
                  </a:lnTo>
                  <a:cubicBezTo>
                    <a:pt x="174258" y="155008"/>
                    <a:pt x="171694" y="156804"/>
                    <a:pt x="169862" y="156804"/>
                  </a:cubicBezTo>
                  <a:cubicBezTo>
                    <a:pt x="167298" y="156804"/>
                    <a:pt x="165100" y="155008"/>
                    <a:pt x="165100" y="152494"/>
                  </a:cubicBezTo>
                  <a:lnTo>
                    <a:pt x="165100" y="81739"/>
                  </a:lnTo>
                  <a:cubicBezTo>
                    <a:pt x="165100" y="79225"/>
                    <a:pt x="167298" y="77788"/>
                    <a:pt x="169862" y="77788"/>
                  </a:cubicBezTo>
                  <a:close/>
                  <a:moveTo>
                    <a:pt x="186865" y="58738"/>
                  </a:moveTo>
                  <a:lnTo>
                    <a:pt x="222353" y="58738"/>
                  </a:lnTo>
                  <a:cubicBezTo>
                    <a:pt x="224504" y="58738"/>
                    <a:pt x="226655" y="60936"/>
                    <a:pt x="226655" y="63134"/>
                  </a:cubicBezTo>
                  <a:cubicBezTo>
                    <a:pt x="226655" y="65699"/>
                    <a:pt x="224504" y="67897"/>
                    <a:pt x="222353" y="67897"/>
                  </a:cubicBezTo>
                  <a:lnTo>
                    <a:pt x="186865" y="67897"/>
                  </a:lnTo>
                  <a:cubicBezTo>
                    <a:pt x="184356" y="67897"/>
                    <a:pt x="182563" y="65699"/>
                    <a:pt x="182563" y="63134"/>
                  </a:cubicBezTo>
                  <a:cubicBezTo>
                    <a:pt x="182563" y="60936"/>
                    <a:pt x="184356" y="58738"/>
                    <a:pt x="186865" y="58738"/>
                  </a:cubicBezTo>
                  <a:close/>
                  <a:moveTo>
                    <a:pt x="174841" y="23813"/>
                  </a:moveTo>
                  <a:lnTo>
                    <a:pt x="287771" y="23813"/>
                  </a:lnTo>
                  <a:cubicBezTo>
                    <a:pt x="289575" y="23813"/>
                    <a:pt x="291739" y="25968"/>
                    <a:pt x="291739" y="28482"/>
                  </a:cubicBezTo>
                  <a:cubicBezTo>
                    <a:pt x="291739" y="30996"/>
                    <a:pt x="289575" y="32792"/>
                    <a:pt x="287771" y="32792"/>
                  </a:cubicBezTo>
                  <a:lnTo>
                    <a:pt x="280194" y="32792"/>
                  </a:lnTo>
                  <a:lnTo>
                    <a:pt x="280194" y="200875"/>
                  </a:lnTo>
                  <a:lnTo>
                    <a:pt x="287771" y="200875"/>
                  </a:lnTo>
                  <a:cubicBezTo>
                    <a:pt x="289575" y="200875"/>
                    <a:pt x="291739" y="202671"/>
                    <a:pt x="291739" y="205185"/>
                  </a:cubicBezTo>
                  <a:cubicBezTo>
                    <a:pt x="291739" y="207699"/>
                    <a:pt x="289575" y="209854"/>
                    <a:pt x="287771" y="209854"/>
                  </a:cubicBezTo>
                  <a:lnTo>
                    <a:pt x="234734" y="209854"/>
                  </a:lnTo>
                  <a:lnTo>
                    <a:pt x="261793" y="285995"/>
                  </a:lnTo>
                  <a:cubicBezTo>
                    <a:pt x="262876" y="288149"/>
                    <a:pt x="261433" y="291023"/>
                    <a:pt x="259268" y="291741"/>
                  </a:cubicBezTo>
                  <a:cubicBezTo>
                    <a:pt x="258546" y="291741"/>
                    <a:pt x="258185" y="291741"/>
                    <a:pt x="257825" y="291741"/>
                  </a:cubicBezTo>
                  <a:cubicBezTo>
                    <a:pt x="256381" y="291741"/>
                    <a:pt x="254578" y="291023"/>
                    <a:pt x="253856" y="288868"/>
                  </a:cubicBezTo>
                  <a:lnTo>
                    <a:pt x="225353" y="209854"/>
                  </a:lnTo>
                  <a:lnTo>
                    <a:pt x="209117" y="209854"/>
                  </a:lnTo>
                  <a:lnTo>
                    <a:pt x="209117" y="287431"/>
                  </a:lnTo>
                  <a:cubicBezTo>
                    <a:pt x="209117" y="290304"/>
                    <a:pt x="206953" y="291741"/>
                    <a:pt x="204427" y="291741"/>
                  </a:cubicBezTo>
                  <a:cubicBezTo>
                    <a:pt x="202262" y="291741"/>
                    <a:pt x="200458" y="290304"/>
                    <a:pt x="200458" y="287431"/>
                  </a:cubicBezTo>
                  <a:lnTo>
                    <a:pt x="200458" y="209854"/>
                  </a:lnTo>
                  <a:lnTo>
                    <a:pt x="184222" y="209854"/>
                  </a:lnTo>
                  <a:lnTo>
                    <a:pt x="155719" y="288868"/>
                  </a:lnTo>
                  <a:cubicBezTo>
                    <a:pt x="154997" y="291023"/>
                    <a:pt x="153194" y="291741"/>
                    <a:pt x="151390" y="291741"/>
                  </a:cubicBezTo>
                  <a:cubicBezTo>
                    <a:pt x="151029" y="291741"/>
                    <a:pt x="150668" y="291741"/>
                    <a:pt x="149586" y="291741"/>
                  </a:cubicBezTo>
                  <a:cubicBezTo>
                    <a:pt x="147782" y="291023"/>
                    <a:pt x="146338" y="288149"/>
                    <a:pt x="147060" y="285995"/>
                  </a:cubicBezTo>
                  <a:lnTo>
                    <a:pt x="174480" y="209854"/>
                  </a:lnTo>
                  <a:lnTo>
                    <a:pt x="121804" y="209854"/>
                  </a:lnTo>
                  <a:cubicBezTo>
                    <a:pt x="119640" y="209854"/>
                    <a:pt x="117475" y="207699"/>
                    <a:pt x="117475" y="205185"/>
                  </a:cubicBezTo>
                  <a:cubicBezTo>
                    <a:pt x="117475" y="202671"/>
                    <a:pt x="119640" y="200875"/>
                    <a:pt x="121804" y="200875"/>
                  </a:cubicBezTo>
                  <a:lnTo>
                    <a:pt x="129381" y="200875"/>
                  </a:lnTo>
                  <a:lnTo>
                    <a:pt x="129381" y="81278"/>
                  </a:lnTo>
                  <a:cubicBezTo>
                    <a:pt x="129381" y="78763"/>
                    <a:pt x="131185" y="77327"/>
                    <a:pt x="133350" y="77327"/>
                  </a:cubicBezTo>
                  <a:cubicBezTo>
                    <a:pt x="135875" y="77327"/>
                    <a:pt x="138401" y="78763"/>
                    <a:pt x="138401" y="81278"/>
                  </a:cubicBezTo>
                  <a:lnTo>
                    <a:pt x="138401" y="200875"/>
                  </a:lnTo>
                  <a:lnTo>
                    <a:pt x="271174" y="200875"/>
                  </a:lnTo>
                  <a:lnTo>
                    <a:pt x="271174" y="32792"/>
                  </a:lnTo>
                  <a:lnTo>
                    <a:pt x="174841" y="32792"/>
                  </a:lnTo>
                  <a:cubicBezTo>
                    <a:pt x="172676" y="32792"/>
                    <a:pt x="170512" y="30996"/>
                    <a:pt x="170512" y="28482"/>
                  </a:cubicBezTo>
                  <a:cubicBezTo>
                    <a:pt x="170512" y="25968"/>
                    <a:pt x="172676" y="23813"/>
                    <a:pt x="174841" y="23813"/>
                  </a:cubicBezTo>
                  <a:close/>
                  <a:moveTo>
                    <a:pt x="138359" y="22108"/>
                  </a:moveTo>
                  <a:lnTo>
                    <a:pt x="99445" y="61295"/>
                  </a:lnTo>
                  <a:cubicBezTo>
                    <a:pt x="93680" y="66687"/>
                    <a:pt x="86834" y="69563"/>
                    <a:pt x="78547" y="69563"/>
                  </a:cubicBezTo>
                  <a:lnTo>
                    <a:pt x="62694" y="69563"/>
                  </a:lnTo>
                  <a:cubicBezTo>
                    <a:pt x="62333" y="71361"/>
                    <a:pt x="60532" y="72439"/>
                    <a:pt x="58730" y="72439"/>
                  </a:cubicBezTo>
                  <a:cubicBezTo>
                    <a:pt x="56568" y="72439"/>
                    <a:pt x="54767" y="71361"/>
                    <a:pt x="54407" y="69563"/>
                  </a:cubicBezTo>
                  <a:lnTo>
                    <a:pt x="28104" y="69563"/>
                  </a:lnTo>
                  <a:cubicBezTo>
                    <a:pt x="17295" y="69563"/>
                    <a:pt x="9008" y="78192"/>
                    <a:pt x="9008" y="89336"/>
                  </a:cubicBezTo>
                  <a:lnTo>
                    <a:pt x="9008" y="168429"/>
                  </a:lnTo>
                  <a:cubicBezTo>
                    <a:pt x="9008" y="172743"/>
                    <a:pt x="12250" y="176338"/>
                    <a:pt x="16214" y="176338"/>
                  </a:cubicBezTo>
                  <a:cubicBezTo>
                    <a:pt x="20537" y="176338"/>
                    <a:pt x="23780" y="172743"/>
                    <a:pt x="23780" y="168429"/>
                  </a:cubicBezTo>
                  <a:lnTo>
                    <a:pt x="23780" y="93291"/>
                  </a:lnTo>
                  <a:cubicBezTo>
                    <a:pt x="23780" y="90774"/>
                    <a:pt x="25582" y="88617"/>
                    <a:pt x="28104" y="88617"/>
                  </a:cubicBezTo>
                  <a:cubicBezTo>
                    <a:pt x="30626" y="88617"/>
                    <a:pt x="32788" y="90774"/>
                    <a:pt x="32788" y="93291"/>
                  </a:cubicBezTo>
                  <a:lnTo>
                    <a:pt x="32788" y="162676"/>
                  </a:lnTo>
                  <a:lnTo>
                    <a:pt x="84673" y="162676"/>
                  </a:lnTo>
                  <a:lnTo>
                    <a:pt x="84673" y="108031"/>
                  </a:lnTo>
                  <a:cubicBezTo>
                    <a:pt x="84673" y="100841"/>
                    <a:pt x="87195" y="94729"/>
                    <a:pt x="91879" y="90055"/>
                  </a:cubicBezTo>
                  <a:lnTo>
                    <a:pt x="149168" y="32534"/>
                  </a:lnTo>
                  <a:cubicBezTo>
                    <a:pt x="150249" y="31455"/>
                    <a:pt x="151330" y="29298"/>
                    <a:pt x="151330" y="27500"/>
                  </a:cubicBezTo>
                  <a:cubicBezTo>
                    <a:pt x="151330" y="25343"/>
                    <a:pt x="150249" y="23186"/>
                    <a:pt x="149168" y="22108"/>
                  </a:cubicBezTo>
                  <a:cubicBezTo>
                    <a:pt x="146286" y="19232"/>
                    <a:pt x="141241" y="19232"/>
                    <a:pt x="138359" y="22108"/>
                  </a:cubicBezTo>
                  <a:close/>
                  <a:moveTo>
                    <a:pt x="143583" y="11053"/>
                  </a:moveTo>
                  <a:cubicBezTo>
                    <a:pt x="147907" y="11053"/>
                    <a:pt x="152231" y="12581"/>
                    <a:pt x="155293" y="15637"/>
                  </a:cubicBezTo>
                  <a:cubicBezTo>
                    <a:pt x="158536" y="18872"/>
                    <a:pt x="159977" y="22827"/>
                    <a:pt x="159977" y="27500"/>
                  </a:cubicBezTo>
                  <a:cubicBezTo>
                    <a:pt x="159977" y="31815"/>
                    <a:pt x="158536" y="35769"/>
                    <a:pt x="155293" y="39005"/>
                  </a:cubicBezTo>
                  <a:lnTo>
                    <a:pt x="98004" y="96167"/>
                  </a:lnTo>
                  <a:cubicBezTo>
                    <a:pt x="95482" y="99403"/>
                    <a:pt x="93680" y="103357"/>
                    <a:pt x="93680" y="108031"/>
                  </a:cubicBezTo>
                  <a:lnTo>
                    <a:pt x="93680" y="272687"/>
                  </a:lnTo>
                  <a:cubicBezTo>
                    <a:pt x="93680" y="283112"/>
                    <a:pt x="84673" y="291741"/>
                    <a:pt x="74224" y="291741"/>
                  </a:cubicBezTo>
                  <a:cubicBezTo>
                    <a:pt x="67738" y="291741"/>
                    <a:pt x="62333" y="288865"/>
                    <a:pt x="58730" y="284910"/>
                  </a:cubicBezTo>
                  <a:cubicBezTo>
                    <a:pt x="54767" y="288865"/>
                    <a:pt x="49723" y="291741"/>
                    <a:pt x="43597" y="291741"/>
                  </a:cubicBezTo>
                  <a:cubicBezTo>
                    <a:pt x="32788" y="291741"/>
                    <a:pt x="23780" y="283112"/>
                    <a:pt x="23780" y="272687"/>
                  </a:cubicBezTo>
                  <a:lnTo>
                    <a:pt x="23780" y="183169"/>
                  </a:lnTo>
                  <a:cubicBezTo>
                    <a:pt x="21618" y="184247"/>
                    <a:pt x="19096" y="184966"/>
                    <a:pt x="16214" y="184966"/>
                  </a:cubicBezTo>
                  <a:cubicBezTo>
                    <a:pt x="7206" y="184966"/>
                    <a:pt x="0" y="177416"/>
                    <a:pt x="0" y="168429"/>
                  </a:cubicBezTo>
                  <a:lnTo>
                    <a:pt x="0" y="89336"/>
                  </a:lnTo>
                  <a:cubicBezTo>
                    <a:pt x="0" y="73158"/>
                    <a:pt x="12611" y="60576"/>
                    <a:pt x="28104" y="60576"/>
                  </a:cubicBezTo>
                  <a:lnTo>
                    <a:pt x="78547" y="60576"/>
                  </a:lnTo>
                  <a:cubicBezTo>
                    <a:pt x="84312" y="60576"/>
                    <a:pt x="89357" y="58778"/>
                    <a:pt x="92960" y="54464"/>
                  </a:cubicBezTo>
                  <a:lnTo>
                    <a:pt x="131873" y="15637"/>
                  </a:lnTo>
                  <a:cubicBezTo>
                    <a:pt x="134936" y="12581"/>
                    <a:pt x="139260" y="11053"/>
                    <a:pt x="143583" y="11053"/>
                  </a:cubicBezTo>
                  <a:close/>
                  <a:moveTo>
                    <a:pt x="58558" y="8944"/>
                  </a:moveTo>
                  <a:cubicBezTo>
                    <a:pt x="49551" y="8944"/>
                    <a:pt x="41624" y="16098"/>
                    <a:pt x="41624" y="25400"/>
                  </a:cubicBezTo>
                  <a:cubicBezTo>
                    <a:pt x="41624" y="34344"/>
                    <a:pt x="49551" y="41498"/>
                    <a:pt x="58558" y="41498"/>
                  </a:cubicBezTo>
                  <a:cubicBezTo>
                    <a:pt x="67565" y="41498"/>
                    <a:pt x="74770" y="34344"/>
                    <a:pt x="74770" y="25400"/>
                  </a:cubicBezTo>
                  <a:cubicBezTo>
                    <a:pt x="74770" y="16098"/>
                    <a:pt x="67565" y="8944"/>
                    <a:pt x="58558" y="8944"/>
                  </a:cubicBezTo>
                  <a:close/>
                  <a:moveTo>
                    <a:pt x="58558" y="0"/>
                  </a:moveTo>
                  <a:cubicBezTo>
                    <a:pt x="72609" y="0"/>
                    <a:pt x="83777" y="11090"/>
                    <a:pt x="83777" y="25400"/>
                  </a:cubicBezTo>
                  <a:cubicBezTo>
                    <a:pt x="83777" y="39352"/>
                    <a:pt x="72609" y="50442"/>
                    <a:pt x="58558" y="50442"/>
                  </a:cubicBezTo>
                  <a:cubicBezTo>
                    <a:pt x="44507" y="50442"/>
                    <a:pt x="33338" y="39352"/>
                    <a:pt x="33338" y="25400"/>
                  </a:cubicBezTo>
                  <a:cubicBezTo>
                    <a:pt x="33338" y="11090"/>
                    <a:pt x="44507" y="0"/>
                    <a:pt x="58558" y="0"/>
                  </a:cubicBezTo>
                  <a:close/>
                </a:path>
              </a:pathLst>
            </a:custGeom>
            <a:solidFill>
              <a:schemeClr val="bg1"/>
            </a:solidFill>
            <a:ln>
              <a:noFill/>
            </a:ln>
            <a:effectLst/>
          </p:spPr>
          <p:txBody>
            <a:bodyPr anchor="ctr"/>
            <a:lstStyle/>
            <a:p>
              <a:pPr defTabSz="685663">
                <a:defRPr/>
              </a:pPr>
              <a:endParaRPr lang="it-IT" sz="1350">
                <a:solidFill>
                  <a:srgbClr val="7F7F7F"/>
                </a:solidFill>
                <a:latin typeface="Franklin Gothic Medium" panose="020B0603020102020204" pitchFamily="34" charset="0"/>
                <a:cs typeface="Arial" charset="0"/>
              </a:endParaRPr>
            </a:p>
          </p:txBody>
        </p:sp>
      </p:grpSp>
      <p:pic>
        <p:nvPicPr>
          <p:cNvPr id="6" name="Immagine 5">
            <a:extLst>
              <a:ext uri="{FF2B5EF4-FFF2-40B4-BE49-F238E27FC236}">
                <a16:creationId xmlns:a16="http://schemas.microsoft.com/office/drawing/2014/main" id="{6461D73A-0112-1A4C-9321-DDB2CA87F8DD}"/>
              </a:ext>
            </a:extLst>
          </p:cNvPr>
          <p:cNvPicPr>
            <a:picLocks noChangeAspect="1"/>
          </p:cNvPicPr>
          <p:nvPr/>
        </p:nvPicPr>
        <p:blipFill rotWithShape="1">
          <a:blip r:embed="rId2"/>
          <a:srcRect l="1441" r="2288" b="6634"/>
          <a:stretch/>
        </p:blipFill>
        <p:spPr>
          <a:xfrm>
            <a:off x="596799" y="2221108"/>
            <a:ext cx="10589846" cy="1904835"/>
          </a:xfrm>
          <a:prstGeom prst="rect">
            <a:avLst/>
          </a:prstGeom>
        </p:spPr>
      </p:pic>
      <p:sp>
        <p:nvSpPr>
          <p:cNvPr id="8" name="Content Placeholder 1">
            <a:extLst>
              <a:ext uri="{FF2B5EF4-FFF2-40B4-BE49-F238E27FC236}">
                <a16:creationId xmlns:a16="http://schemas.microsoft.com/office/drawing/2014/main" id="{DF1AE1FA-C7B5-4743-9417-21C5422C5C07}"/>
              </a:ext>
            </a:extLst>
          </p:cNvPr>
          <p:cNvSpPr txBox="1">
            <a:spLocks/>
          </p:cNvSpPr>
          <p:nvPr/>
        </p:nvSpPr>
        <p:spPr>
          <a:xfrm>
            <a:off x="1665513" y="4364864"/>
            <a:ext cx="8850086" cy="2327125"/>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dirty="0"/>
              <a:t>Evidence to be provided to support score</a:t>
            </a:r>
          </a:p>
          <a:p>
            <a:r>
              <a:rPr lang="en-GB" sz="2000" dirty="0"/>
              <a:t>For each principle average score is calculated – if between 0 – 1.99 principle is not implemented and Label not awarded.</a:t>
            </a:r>
          </a:p>
          <a:p>
            <a:r>
              <a:rPr lang="en-GB" sz="2000" dirty="0"/>
              <a:t>If score for each Principle is 2 or more then the average for all Principle is calculated – if this is 3 or more then Label is awarded. </a:t>
            </a:r>
          </a:p>
          <a:p>
            <a:r>
              <a:rPr lang="en-GB" sz="2000" dirty="0"/>
              <a:t>All scores calculated only on indicators of the benchmark, </a:t>
            </a:r>
            <a:r>
              <a:rPr lang="en-GB" sz="2000" b="1" dirty="0"/>
              <a:t>not citizen or staff questionnaire</a:t>
            </a:r>
            <a:r>
              <a:rPr lang="en-GB" sz="2000" dirty="0"/>
              <a:t> outcomes.</a:t>
            </a:r>
          </a:p>
          <a:p>
            <a:pPr lvl="1"/>
            <a:endParaRPr lang="en-GB" dirty="0"/>
          </a:p>
        </p:txBody>
      </p:sp>
    </p:spTree>
    <p:extLst>
      <p:ext uri="{BB962C8B-B14F-4D97-AF65-F5344CB8AC3E}">
        <p14:creationId xmlns:p14="http://schemas.microsoft.com/office/powerpoint/2010/main" val="384428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1" y="5747657"/>
            <a:ext cx="1240971" cy="369332"/>
          </a:xfrm>
          <a:prstGeom prst="rect">
            <a:avLst/>
          </a:prstGeom>
          <a:solidFill>
            <a:schemeClr val="bg1"/>
          </a:solidFill>
        </p:spPr>
        <p:txBody>
          <a:bodyPr wrap="square" rtlCol="0">
            <a:spAutoFit/>
          </a:bodyPr>
          <a:lstStyle/>
          <a:p>
            <a:endParaRPr lang="en-GB"/>
          </a:p>
        </p:txBody>
      </p:sp>
      <p:graphicFrame>
        <p:nvGraphicFramePr>
          <p:cNvPr id="5" name="Content Placeholder 4"/>
          <p:cNvGraphicFramePr>
            <a:graphicFrameLocks noGrp="1"/>
          </p:cNvGraphicFramePr>
          <p:nvPr>
            <p:ph idx="1"/>
          </p:nvPr>
        </p:nvGraphicFramePr>
        <p:xfrm>
          <a:off x="1686672" y="2002758"/>
          <a:ext cx="8791575" cy="2970495"/>
        </p:xfrm>
        <a:graphic>
          <a:graphicData uri="http://schemas.openxmlformats.org/drawingml/2006/table">
            <a:tbl>
              <a:tblPr firstRow="1" firstCol="1" bandRow="1"/>
              <a:tblGrid>
                <a:gridCol w="1211872">
                  <a:extLst>
                    <a:ext uri="{9D8B030D-6E8A-4147-A177-3AD203B41FA5}">
                      <a16:colId xmlns:a16="http://schemas.microsoft.com/office/drawing/2014/main" val="20000"/>
                    </a:ext>
                  </a:extLst>
                </a:gridCol>
                <a:gridCol w="2566962">
                  <a:extLst>
                    <a:ext uri="{9D8B030D-6E8A-4147-A177-3AD203B41FA5}">
                      <a16:colId xmlns:a16="http://schemas.microsoft.com/office/drawing/2014/main" val="20001"/>
                    </a:ext>
                  </a:extLst>
                </a:gridCol>
                <a:gridCol w="3868271">
                  <a:extLst>
                    <a:ext uri="{9D8B030D-6E8A-4147-A177-3AD203B41FA5}">
                      <a16:colId xmlns:a16="http://schemas.microsoft.com/office/drawing/2014/main" val="20002"/>
                    </a:ext>
                  </a:extLst>
                </a:gridCol>
                <a:gridCol w="228894">
                  <a:extLst>
                    <a:ext uri="{9D8B030D-6E8A-4147-A177-3AD203B41FA5}">
                      <a16:colId xmlns:a16="http://schemas.microsoft.com/office/drawing/2014/main" val="20003"/>
                    </a:ext>
                  </a:extLst>
                </a:gridCol>
                <a:gridCol w="228894">
                  <a:extLst>
                    <a:ext uri="{9D8B030D-6E8A-4147-A177-3AD203B41FA5}">
                      <a16:colId xmlns:a16="http://schemas.microsoft.com/office/drawing/2014/main" val="20004"/>
                    </a:ext>
                  </a:extLst>
                </a:gridCol>
                <a:gridCol w="228894">
                  <a:extLst>
                    <a:ext uri="{9D8B030D-6E8A-4147-A177-3AD203B41FA5}">
                      <a16:colId xmlns:a16="http://schemas.microsoft.com/office/drawing/2014/main" val="20005"/>
                    </a:ext>
                  </a:extLst>
                </a:gridCol>
                <a:gridCol w="228894">
                  <a:extLst>
                    <a:ext uri="{9D8B030D-6E8A-4147-A177-3AD203B41FA5}">
                      <a16:colId xmlns:a16="http://schemas.microsoft.com/office/drawing/2014/main" val="20006"/>
                    </a:ext>
                  </a:extLst>
                </a:gridCol>
                <a:gridCol w="228894">
                  <a:extLst>
                    <a:ext uri="{9D8B030D-6E8A-4147-A177-3AD203B41FA5}">
                      <a16:colId xmlns:a16="http://schemas.microsoft.com/office/drawing/2014/main" val="20007"/>
                    </a:ext>
                  </a:extLst>
                </a:gridCol>
              </a:tblGrid>
              <a:tr h="62206">
                <a:tc gridSpan="3">
                  <a:txBody>
                    <a:bodyPr/>
                    <a:lstStyle/>
                    <a:p>
                      <a:pPr algn="ctr">
                        <a:spcAft>
                          <a:spcPts val="300"/>
                        </a:spcAft>
                      </a:pPr>
                      <a:r>
                        <a:rPr lang="en-GB" sz="800" b="1">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hMerge="1">
                  <a:txBody>
                    <a:bodyPr/>
                    <a:lstStyle/>
                    <a:p>
                      <a:endParaRPr lang="en-GB"/>
                    </a:p>
                  </a:txBody>
                  <a:tcPr/>
                </a:tc>
                <a:tc hMerge="1">
                  <a:txBody>
                    <a:bodyPr/>
                    <a:lstStyle/>
                    <a:p>
                      <a:endParaRPr lang="en-GB"/>
                    </a:p>
                  </a:txBody>
                  <a:tcPr/>
                </a:tc>
                <a:tc gridSpan="5">
                  <a:txBody>
                    <a:bodyPr/>
                    <a:lstStyle/>
                    <a:p>
                      <a:pPr algn="ctr">
                        <a:spcAft>
                          <a:spcPts val="300"/>
                        </a:spcAft>
                      </a:pPr>
                      <a:r>
                        <a:rPr lang="en-GB" sz="800" b="1">
                          <a:effectLst/>
                          <a:latin typeface="Arial"/>
                          <a:ea typeface="Times New Roman"/>
                          <a:cs typeface="Arial"/>
                        </a:rPr>
                        <a:t>EVALUATION</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24411">
                <a:tc gridSpan="3">
                  <a:txBody>
                    <a:bodyPr/>
                    <a:lstStyle/>
                    <a:p>
                      <a:pPr algn="ctr">
                        <a:spcAft>
                          <a:spcPts val="300"/>
                        </a:spcAft>
                      </a:pPr>
                      <a:r>
                        <a:rPr lang="en-GB" sz="1100" b="1">
                          <a:effectLst/>
                          <a:latin typeface="Arial"/>
                          <a:ea typeface="Times New Roman"/>
                          <a:cs typeface="Arial"/>
                        </a:rPr>
                        <a:t>The municipality level of maturity to the principle is assessed as:</a:t>
                      </a:r>
                      <a:endParaRPr lang="en-GB" sz="14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hMerge="1">
                  <a:txBody>
                    <a:bodyPr/>
                    <a:lstStyle/>
                    <a:p>
                      <a:endParaRPr lang="en-GB"/>
                    </a:p>
                  </a:txBody>
                  <a:tcPr/>
                </a:tc>
                <a:tc hMerge="1">
                  <a:txBody>
                    <a:bodyPr/>
                    <a:lstStyle/>
                    <a:p>
                      <a:endParaRPr lang="en-GB"/>
                    </a:p>
                  </a:txBody>
                  <a:tcPr/>
                </a:tc>
                <a:tc>
                  <a:txBody>
                    <a:bodyPr/>
                    <a:lstStyle/>
                    <a:p>
                      <a:pPr algn="ctr">
                        <a:spcAft>
                          <a:spcPts val="300"/>
                        </a:spcAft>
                      </a:pPr>
                      <a:r>
                        <a:rPr lang="en-GB" sz="800">
                          <a:effectLst/>
                          <a:latin typeface="Arial"/>
                          <a:ea typeface="Times New Roman"/>
                          <a:cs typeface="Arial"/>
                        </a:rPr>
                        <a:t>NA</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spcAft>
                          <a:spcPts val="300"/>
                        </a:spcAft>
                      </a:pPr>
                      <a:r>
                        <a:rPr lang="en-GB" sz="800">
                          <a:effectLst/>
                          <a:latin typeface="Arial"/>
                          <a:ea typeface="Times New Roman"/>
                          <a:cs typeface="Arial"/>
                        </a:rPr>
                        <a:t>VP</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spcAft>
                          <a:spcPts val="300"/>
                        </a:spcAft>
                      </a:pPr>
                      <a:r>
                        <a:rPr lang="en-GB" sz="800">
                          <a:effectLst/>
                          <a:latin typeface="Arial"/>
                          <a:ea typeface="Times New Roman"/>
                          <a:cs typeface="Arial"/>
                        </a:rPr>
                        <a:t>QP</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spcAft>
                          <a:spcPts val="300"/>
                        </a:spcAft>
                      </a:pPr>
                      <a:r>
                        <a:rPr lang="en-GB" sz="800">
                          <a:effectLst/>
                          <a:latin typeface="Arial"/>
                          <a:ea typeface="Times New Roman"/>
                          <a:cs typeface="Arial"/>
                        </a:rPr>
                        <a:t>QW</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spcAft>
                          <a:spcPts val="300"/>
                        </a:spcAft>
                      </a:pPr>
                      <a:r>
                        <a:rPr lang="en-GB" sz="800">
                          <a:effectLst/>
                          <a:latin typeface="Arial"/>
                          <a:ea typeface="Times New Roman"/>
                          <a:cs typeface="Arial"/>
                        </a:rPr>
                        <a:t>VW</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extLst>
                  <a:ext uri="{0D108BD9-81ED-4DB2-BD59-A6C34878D82A}">
                    <a16:rowId xmlns:a16="http://schemas.microsoft.com/office/drawing/2014/main" val="10001"/>
                  </a:ext>
                </a:extLst>
              </a:tr>
              <a:tr h="77757">
                <a:tc>
                  <a:txBody>
                    <a:bodyPr/>
                    <a:lstStyle/>
                    <a:p>
                      <a:pPr>
                        <a:spcAft>
                          <a:spcPts val="300"/>
                        </a:spcAft>
                      </a:pPr>
                      <a:r>
                        <a:rPr lang="en-GB" sz="1000" b="1">
                          <a:effectLst/>
                          <a:latin typeface="Arial"/>
                          <a:ea typeface="Times New Roman"/>
                          <a:cs typeface="Arial"/>
                        </a:rPr>
                        <a:t>PRINCIPLE</a:t>
                      </a:r>
                      <a:endParaRPr lang="en-GB" sz="11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spcAft>
                          <a:spcPts val="300"/>
                        </a:spcAft>
                      </a:pPr>
                      <a:r>
                        <a:rPr lang="en-GB" sz="1000" b="1">
                          <a:effectLst/>
                          <a:latin typeface="Arial"/>
                          <a:ea typeface="Times New Roman"/>
                          <a:cs typeface="Arial"/>
                        </a:rPr>
                        <a:t>DESCRIPTION OF ACTIVITY</a:t>
                      </a:r>
                      <a:endParaRPr lang="en-GB" sz="11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spcAft>
                          <a:spcPts val="300"/>
                        </a:spcAft>
                      </a:pPr>
                      <a:r>
                        <a:rPr lang="en-GB" sz="1000" b="1">
                          <a:effectLst/>
                          <a:latin typeface="Arial"/>
                          <a:ea typeface="Times New Roman"/>
                          <a:cs typeface="Arial"/>
                        </a:rPr>
                        <a:t>INDICATORS</a:t>
                      </a:r>
                      <a:endParaRPr lang="en-GB" sz="11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spcAft>
                          <a:spcPts val="300"/>
                        </a:spcAft>
                      </a:pPr>
                      <a:r>
                        <a:rPr lang="en-GB" sz="800" b="1">
                          <a:effectLst/>
                          <a:latin typeface="Arial"/>
                          <a:ea typeface="Times New Roman"/>
                          <a:cs typeface="Arial"/>
                        </a:rPr>
                        <a:t>0</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spcAft>
                          <a:spcPts val="300"/>
                        </a:spcAft>
                      </a:pPr>
                      <a:r>
                        <a:rPr lang="en-GB" sz="800" b="1">
                          <a:effectLst/>
                          <a:latin typeface="Arial"/>
                          <a:ea typeface="Times New Roman"/>
                          <a:cs typeface="Arial"/>
                        </a:rPr>
                        <a:t>1</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spcAft>
                          <a:spcPts val="300"/>
                        </a:spcAft>
                      </a:pPr>
                      <a:r>
                        <a:rPr lang="en-GB" sz="800" b="1">
                          <a:effectLst/>
                          <a:latin typeface="Arial"/>
                          <a:ea typeface="Times New Roman"/>
                          <a:cs typeface="Arial"/>
                        </a:rPr>
                        <a:t>2</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spcAft>
                          <a:spcPts val="300"/>
                        </a:spcAft>
                      </a:pPr>
                      <a:r>
                        <a:rPr lang="en-GB" sz="800" b="1">
                          <a:effectLst/>
                          <a:latin typeface="Arial"/>
                          <a:ea typeface="Times New Roman"/>
                          <a:cs typeface="Arial"/>
                        </a:rPr>
                        <a:t>3</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spcAft>
                          <a:spcPts val="300"/>
                        </a:spcAft>
                      </a:pPr>
                      <a:r>
                        <a:rPr lang="en-GB" sz="800" b="1">
                          <a:effectLst/>
                          <a:latin typeface="Arial"/>
                          <a:ea typeface="Times New Roman"/>
                          <a:cs typeface="Arial"/>
                        </a:rPr>
                        <a:t>4</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extLst>
                  <a:ext uri="{0D108BD9-81ED-4DB2-BD59-A6C34878D82A}">
                    <a16:rowId xmlns:a16="http://schemas.microsoft.com/office/drawing/2014/main" val="10002"/>
                  </a:ext>
                </a:extLst>
              </a:tr>
              <a:tr h="233272">
                <a:tc rowSpan="6">
                  <a:txBody>
                    <a:bodyPr/>
                    <a:lstStyle/>
                    <a:p>
                      <a:pPr algn="ctr">
                        <a:spcAft>
                          <a:spcPts val="300"/>
                        </a:spcAft>
                      </a:pPr>
                      <a:r>
                        <a:rPr lang="en-GB" sz="1000" b="1">
                          <a:effectLst/>
                          <a:latin typeface="Arial"/>
                          <a:ea typeface="Times New Roman"/>
                          <a:cs typeface="Arial"/>
                        </a:rPr>
                        <a:t> </a:t>
                      </a:r>
                      <a:endParaRPr lang="en-GB" sz="1100">
                        <a:effectLst/>
                        <a:latin typeface="Arial"/>
                        <a:ea typeface="Times New Roman"/>
                        <a:cs typeface="Times New Roman"/>
                      </a:endParaRPr>
                    </a:p>
                    <a:p>
                      <a:pPr>
                        <a:spcAft>
                          <a:spcPts val="300"/>
                        </a:spcAft>
                      </a:pPr>
                      <a:r>
                        <a:rPr lang="en-GB" sz="1000" b="1">
                          <a:effectLst/>
                          <a:latin typeface="Arial"/>
                          <a:ea typeface="Times New Roman"/>
                          <a:cs typeface="Arial"/>
                        </a:rPr>
                        <a:t>3. </a:t>
                      </a:r>
                      <a:endParaRPr lang="en-GB" sz="1100">
                        <a:effectLst/>
                        <a:latin typeface="Arial"/>
                        <a:ea typeface="Times New Roman"/>
                        <a:cs typeface="Times New Roman"/>
                      </a:endParaRPr>
                    </a:p>
                    <a:p>
                      <a:pPr>
                        <a:spcAft>
                          <a:spcPts val="300"/>
                        </a:spcAft>
                      </a:pPr>
                      <a:r>
                        <a:rPr lang="en-GB" sz="1000" b="1">
                          <a:effectLst/>
                          <a:latin typeface="Arial"/>
                          <a:ea typeface="Times New Roman"/>
                          <a:cs typeface="Arial"/>
                        </a:rPr>
                        <a:t>Efficiency and Effectiveness</a:t>
                      </a:r>
                      <a:endParaRPr lang="en-GB" sz="1100">
                        <a:effectLst/>
                        <a:latin typeface="Arial"/>
                        <a:ea typeface="Times New Roman"/>
                        <a:cs typeface="Times New Roman"/>
                      </a:endParaRPr>
                    </a:p>
                    <a:p>
                      <a:pPr algn="ctr">
                        <a:spcAft>
                          <a:spcPts val="300"/>
                        </a:spcAft>
                      </a:pPr>
                      <a:r>
                        <a:rPr lang="en-GB" sz="1000" b="1">
                          <a:effectLst/>
                          <a:latin typeface="Arial"/>
                          <a:ea typeface="Times New Roman"/>
                          <a:cs typeface="Arial"/>
                        </a:rPr>
                        <a:t> </a:t>
                      </a:r>
                      <a:endParaRPr lang="en-GB" sz="1100">
                        <a:effectLst/>
                        <a:latin typeface="Arial"/>
                        <a:ea typeface="Times New Roman"/>
                        <a:cs typeface="Times New Roman"/>
                      </a:endParaRPr>
                    </a:p>
                    <a:p>
                      <a:pPr algn="ctr">
                        <a:spcAft>
                          <a:spcPts val="300"/>
                        </a:spcAft>
                      </a:pPr>
                      <a:r>
                        <a:rPr lang="en-GB" sz="1000" b="1">
                          <a:effectLst/>
                          <a:latin typeface="Arial"/>
                          <a:ea typeface="Times New Roman"/>
                          <a:cs typeface="Arial"/>
                        </a:rPr>
                        <a:t> </a:t>
                      </a:r>
                      <a:endParaRPr lang="en-GB" sz="1100">
                        <a:effectLst/>
                        <a:latin typeface="Arial"/>
                        <a:ea typeface="Times New Roman"/>
                        <a:cs typeface="Times New Roman"/>
                      </a:endParaRPr>
                    </a:p>
                    <a:p>
                      <a:pPr>
                        <a:spcAft>
                          <a:spcPts val="300"/>
                        </a:spcAft>
                      </a:pPr>
                      <a:r>
                        <a:rPr lang="en-GB" sz="1000" b="1">
                          <a:effectLst/>
                          <a:latin typeface="Arial"/>
                          <a:ea typeface="Times New Roman"/>
                          <a:cs typeface="Arial"/>
                        </a:rPr>
                        <a:t> </a:t>
                      </a:r>
                      <a:endParaRPr lang="en-GB" sz="11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300"/>
                        </a:spcAft>
                        <a:buFont typeface="Arial" panose="020B0604020202020204" pitchFamily="34" charset="0"/>
                        <a:buChar char="•"/>
                        <a:tabLst>
                          <a:tab pos="180340" algn="l"/>
                        </a:tabLst>
                      </a:pPr>
                      <a:r>
                        <a:rPr lang="en-GB" sz="1000">
                          <a:effectLst/>
                          <a:latin typeface="Arial"/>
                          <a:ea typeface="Times New Roman"/>
                          <a:cs typeface="Arial"/>
                        </a:rPr>
                        <a:t>Results meet the agreed objectives.</a:t>
                      </a:r>
                      <a:endParaRPr lang="en-GB" sz="11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300"/>
                        </a:spcAft>
                        <a:buFont typeface="Arial" panose="020B0604020202020204" pitchFamily="34" charset="0"/>
                        <a:buChar char="•"/>
                        <a:tabLst>
                          <a:tab pos="180340" algn="l"/>
                        </a:tabLst>
                      </a:pPr>
                      <a:r>
                        <a:rPr lang="en-GB" sz="1000">
                          <a:effectLst/>
                          <a:latin typeface="Arial"/>
                          <a:ea typeface="Times New Roman"/>
                          <a:cs typeface="Arial"/>
                        </a:rPr>
                        <a:t>The municipality plans its activities and budget according to its strategic guidance plans at a strategic and an operational level.  </a:t>
                      </a:r>
                      <a:endParaRPr lang="en-GB" sz="11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3272">
                <a:tc vMerge="1">
                  <a:txBody>
                    <a:bodyPr/>
                    <a:lstStyle/>
                    <a:p>
                      <a:endParaRPr lang="en-GB"/>
                    </a:p>
                  </a:txBody>
                  <a:tcPr/>
                </a:tc>
                <a:tc>
                  <a:txBody>
                    <a:bodyPr/>
                    <a:lstStyle/>
                    <a:p>
                      <a:pPr marL="342900" lvl="0" indent="-342900" algn="just">
                        <a:spcAft>
                          <a:spcPts val="300"/>
                        </a:spcAft>
                        <a:buFont typeface="Arial" panose="020B0604020202020204" pitchFamily="34" charset="0"/>
                        <a:buChar char="•"/>
                        <a:tabLst>
                          <a:tab pos="180340" algn="l"/>
                        </a:tabLst>
                      </a:pPr>
                      <a:r>
                        <a:rPr lang="en-GB" sz="1000">
                          <a:effectLst/>
                          <a:latin typeface="Arial"/>
                          <a:ea typeface="Times New Roman"/>
                          <a:cs typeface="Arial"/>
                        </a:rPr>
                        <a:t>Best possible use is made of the resources available.</a:t>
                      </a:r>
                      <a:endParaRPr lang="en-GB" sz="11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300"/>
                        </a:spcAft>
                        <a:buFont typeface="Arial" panose="020B0604020202020204" pitchFamily="34" charset="0"/>
                        <a:buChar char="•"/>
                        <a:tabLst>
                          <a:tab pos="180340" algn="l"/>
                        </a:tabLst>
                      </a:pPr>
                      <a:r>
                        <a:rPr lang="en-GB" sz="1000">
                          <a:effectLst/>
                          <a:latin typeface="Arial"/>
                          <a:ea typeface="Times New Roman"/>
                          <a:cs typeface="Arial"/>
                        </a:rPr>
                        <a:t> Performance information is regularly collected and reviewed. The municipality acts to deal with gaps between expected and actual performance.</a:t>
                      </a:r>
                      <a:endParaRPr lang="en-GB" sz="11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1029">
                <a:tc vMerge="1">
                  <a:txBody>
                    <a:bodyPr/>
                    <a:lstStyle/>
                    <a:p>
                      <a:endParaRPr lang="en-GB"/>
                    </a:p>
                  </a:txBody>
                  <a:tcPr/>
                </a:tc>
                <a:tc rowSpan="2">
                  <a:txBody>
                    <a:bodyPr/>
                    <a:lstStyle/>
                    <a:p>
                      <a:pPr marL="342900" lvl="0" indent="-342900" algn="just">
                        <a:spcAft>
                          <a:spcPts val="300"/>
                        </a:spcAft>
                        <a:buFont typeface="Arial" panose="020B0604020202020204" pitchFamily="34" charset="0"/>
                        <a:buChar char="•"/>
                        <a:tabLst>
                          <a:tab pos="180340" algn="l"/>
                        </a:tabLst>
                      </a:pPr>
                      <a:r>
                        <a:rPr lang="en-GB" sz="1000">
                          <a:effectLst/>
                          <a:latin typeface="Arial"/>
                          <a:ea typeface="Times New Roman"/>
                          <a:cs typeface="Arial"/>
                        </a:rPr>
                        <a:t>Performance management systems make it possible to evaluate and enhance the efficiency and effectiveness of services.</a:t>
                      </a:r>
                      <a:endParaRPr lang="en-GB" sz="11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300"/>
                        </a:spcAft>
                        <a:buFont typeface="Arial" panose="020B0604020202020204" pitchFamily="34" charset="0"/>
                        <a:buChar char="•"/>
                        <a:tabLst>
                          <a:tab pos="180340" algn="l"/>
                        </a:tabLst>
                      </a:pPr>
                      <a:r>
                        <a:rPr lang="en-GB" sz="1000">
                          <a:effectLst/>
                          <a:latin typeface="Arial"/>
                          <a:ea typeface="Times New Roman"/>
                          <a:cs typeface="Arial"/>
                        </a:rPr>
                        <a:t>The municipality develops and implements a performance management framework that covers all of its objectives, services and functions including appropriate indicators and reports regularly on its performance and its progress. </a:t>
                      </a:r>
                      <a:endParaRPr lang="en-GB" sz="11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2986">
                <a:tc vMerge="1">
                  <a:txBody>
                    <a:bodyPr/>
                    <a:lstStyle/>
                    <a:p>
                      <a:endParaRPr lang="en-GB"/>
                    </a:p>
                  </a:txBody>
                  <a:tcPr/>
                </a:tc>
                <a:tc vMerge="1">
                  <a:txBody>
                    <a:bodyPr/>
                    <a:lstStyle/>
                    <a:p>
                      <a:endParaRPr lang="en-GB"/>
                    </a:p>
                  </a:txBody>
                  <a:tcPr/>
                </a:tc>
                <a:tc rowSpan="2">
                  <a:txBody>
                    <a:bodyPr/>
                    <a:lstStyle/>
                    <a:p>
                      <a:pPr marL="342900" lvl="0" indent="-342900">
                        <a:spcAft>
                          <a:spcPts val="300"/>
                        </a:spcAft>
                        <a:buFont typeface="Arial" panose="020B0604020202020204" pitchFamily="34" charset="0"/>
                        <a:buChar char="•"/>
                        <a:tabLst>
                          <a:tab pos="180340" algn="l"/>
                        </a:tabLst>
                      </a:pPr>
                      <a:endParaRPr lang="en-GB" sz="11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5">
                  <a:txBody>
                    <a:bodyPr/>
                    <a:lstStyle/>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p>
                      <a:pP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spcAft>
                          <a:spcPts val="300"/>
                        </a:spcAft>
                      </a:pP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spcAft>
                          <a:spcPts val="300"/>
                        </a:spcAft>
                      </a:pP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spcAft>
                          <a:spcPts val="300"/>
                        </a:spcAft>
                      </a:pP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spcAft>
                          <a:spcPts val="300"/>
                        </a:spcAft>
                      </a:pP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12949">
                <a:tc vMerge="1">
                  <a:txBody>
                    <a:bodyPr/>
                    <a:lstStyle/>
                    <a:p>
                      <a:endParaRPr lang="en-GB"/>
                    </a:p>
                  </a:txBody>
                  <a:tcPr/>
                </a:tc>
                <a:tc>
                  <a:txBody>
                    <a:bodyPr/>
                    <a:lstStyle/>
                    <a:p>
                      <a:pPr marL="342900" lvl="0" indent="-342900" algn="just">
                        <a:spcAft>
                          <a:spcPts val="300"/>
                        </a:spcAft>
                        <a:buFont typeface="Arial" panose="020B0604020202020204" pitchFamily="34" charset="0"/>
                        <a:buChar char="•"/>
                        <a:tabLst>
                          <a:tab pos="180340" algn="l"/>
                        </a:tabLst>
                      </a:pPr>
                      <a:endParaRPr lang="en-GB" sz="11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7"/>
                  </a:ext>
                </a:extLst>
              </a:tr>
              <a:tr h="77757">
                <a:tc vMerge="1">
                  <a:txBody>
                    <a:bodyPr/>
                    <a:lstStyle/>
                    <a:p>
                      <a:endParaRPr lang="en-GB"/>
                    </a:p>
                  </a:txBody>
                  <a:tcPr/>
                </a:tc>
                <a:tc gridSpan="2">
                  <a:txBody>
                    <a:bodyPr/>
                    <a:lstStyle/>
                    <a:p>
                      <a:pPr>
                        <a:spcAft>
                          <a:spcPts val="300"/>
                        </a:spcAft>
                      </a:pPr>
                      <a:r>
                        <a:rPr lang="en-GB" sz="1000">
                          <a:effectLst/>
                          <a:latin typeface="Arial"/>
                          <a:ea typeface="Times New Roman"/>
                          <a:cs typeface="Arial"/>
                        </a:rPr>
                        <a:t>On the whole, people in this municipality are quite satisfied with the services offered by the municipality.</a:t>
                      </a:r>
                      <a:endParaRPr lang="en-GB" sz="11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en-GB" sz="800">
                          <a:effectLst/>
                          <a:latin typeface="Arial"/>
                          <a:ea typeface="Times New Roman"/>
                          <a:cs typeface="Arial"/>
                        </a:rPr>
                        <a:t> </a:t>
                      </a:r>
                      <a:endParaRPr lang="en-GB" sz="1000">
                        <a:effectLst/>
                        <a:latin typeface="Arial"/>
                        <a:ea typeface="Times New Roman"/>
                        <a:cs typeface="Times New Roman"/>
                      </a:endParaRPr>
                    </a:p>
                  </a:txBody>
                  <a:tcPr marL="60316" marR="60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02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fld id="{70D3B4A3-2C62-4DF7-98AB-223077F9EA58}" type="slidenum">
              <a:rPr lang="en-US" altLang="en-US" sz="1400">
                <a:solidFill>
                  <a:srgbClr val="FFFFFF"/>
                </a:solidFill>
              </a:rPr>
              <a:pPr eaLnBrk="1" hangingPunct="1">
                <a:spcBef>
                  <a:spcPct val="0"/>
                </a:spcBef>
                <a:buClrTx/>
                <a:buSzTx/>
                <a:buFontTx/>
                <a:buNone/>
              </a:pPr>
              <a:t>8</a:t>
            </a:fld>
            <a:endParaRPr lang="en-US" altLang="en-US" sz="1400">
              <a:solidFill>
                <a:srgbClr val="FFFFFF"/>
              </a:solidFill>
            </a:endParaRPr>
          </a:p>
        </p:txBody>
      </p:sp>
      <p:sp>
        <p:nvSpPr>
          <p:cNvPr id="50284" name="Rectangle 1"/>
          <p:cNvSpPr>
            <a:spLocks noChangeArrowheads="1"/>
          </p:cNvSpPr>
          <p:nvPr/>
        </p:nvSpPr>
        <p:spPr bwMode="auto">
          <a:xfrm>
            <a:off x="1981201" y="115479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r>
              <a:rPr lang="en-GB" altLang="en-US" sz="1800"/>
              <a:t/>
            </a:r>
            <a:br>
              <a:rPr lang="en-GB" altLang="en-US" sz="1800"/>
            </a:br>
            <a:endParaRPr lang="en-GB" altLang="en-US" sz="1800"/>
          </a:p>
        </p:txBody>
      </p:sp>
      <p:sp>
        <p:nvSpPr>
          <p:cNvPr id="12" name="Oval 11"/>
          <p:cNvSpPr/>
          <p:nvPr/>
        </p:nvSpPr>
        <p:spPr>
          <a:xfrm>
            <a:off x="5435601" y="3268447"/>
            <a:ext cx="3954463" cy="963612"/>
          </a:xfrm>
          <a:prstGeom prst="ellipse">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Oval 12"/>
          <p:cNvSpPr/>
          <p:nvPr/>
        </p:nvSpPr>
        <p:spPr>
          <a:xfrm>
            <a:off x="2764971" y="3265161"/>
            <a:ext cx="2843212" cy="938212"/>
          </a:xfrm>
          <a:prstGeom prst="ellipse">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Oval 15"/>
          <p:cNvSpPr/>
          <p:nvPr/>
        </p:nvSpPr>
        <p:spPr>
          <a:xfrm>
            <a:off x="9132114" y="1780042"/>
            <a:ext cx="1556703" cy="963612"/>
          </a:xfrm>
          <a:prstGeom prst="ellipse">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58714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2089" y="946592"/>
            <a:ext cx="8289413" cy="584775"/>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rtlCol="0">
            <a:spAutoFit/>
          </a:bodyPr>
          <a:lstStyle/>
          <a:p>
            <a:pPr defTabSz="685800"/>
            <a:r>
              <a:rPr lang="en-US" sz="1600" b="1" i="1" u="sng" dirty="0">
                <a:solidFill>
                  <a:prstClr val="black"/>
                </a:solidFill>
                <a:effectLst>
                  <a:outerShdw blurRad="38100" dist="38100" dir="2700000" algn="tl">
                    <a:srgbClr val="000000">
                      <a:alpha val="43137"/>
                    </a:srgbClr>
                  </a:outerShdw>
                </a:effectLst>
              </a:rPr>
              <a:t>7</a:t>
            </a:r>
            <a:r>
              <a:rPr lang="en-US" sz="1600" b="1" i="1" u="sng" baseline="30000" dirty="0">
                <a:solidFill>
                  <a:prstClr val="black"/>
                </a:solidFill>
                <a:effectLst>
                  <a:outerShdw blurRad="38100" dist="38100" dir="2700000" algn="tl">
                    <a:srgbClr val="000000">
                      <a:alpha val="43137"/>
                    </a:srgbClr>
                  </a:outerShdw>
                </a:effectLst>
              </a:rPr>
              <a:t>th</a:t>
            </a:r>
            <a:r>
              <a:rPr lang="en-US" sz="1600" b="1" i="1" u="sng" dirty="0">
                <a:solidFill>
                  <a:prstClr val="black"/>
                </a:solidFill>
                <a:effectLst>
                  <a:outerShdw blurRad="38100" dist="38100" dir="2700000" algn="tl">
                    <a:srgbClr val="000000">
                      <a:alpha val="43137"/>
                    </a:srgbClr>
                  </a:outerShdw>
                </a:effectLst>
              </a:rPr>
              <a:t> principle: </a:t>
            </a:r>
            <a:r>
              <a:rPr lang="en-GB" sz="1600" b="1" i="1" u="sng" dirty="0">
                <a:solidFill>
                  <a:prstClr val="black"/>
                </a:solidFill>
                <a:effectLst>
                  <a:outerShdw blurRad="38100" dist="38100" dir="2700000" algn="tl">
                    <a:srgbClr val="000000">
                      <a:alpha val="43137"/>
                    </a:srgbClr>
                  </a:outerShdw>
                </a:effectLst>
              </a:rPr>
              <a:t>Competence and Capacity,</a:t>
            </a:r>
            <a:r>
              <a:rPr lang="en-GB" sz="1600" i="1" u="sng" dirty="0">
                <a:solidFill>
                  <a:prstClr val="black"/>
                </a:solidFill>
                <a:effectLst>
                  <a:outerShdw blurRad="38100" dist="38100" dir="2700000" algn="tl">
                    <a:srgbClr val="000000">
                      <a:alpha val="43137"/>
                    </a:srgbClr>
                  </a:outerShdw>
                </a:effectLst>
              </a:rPr>
              <a:t> to ensure that local representatives and officials are well able to carry out their duties</a:t>
            </a:r>
            <a:endParaRPr lang="en-US" sz="1600" dirty="0">
              <a:solidFill>
                <a:prstClr val="black"/>
              </a:solidFill>
              <a:effectLst>
                <a:outerShdw blurRad="38100" dist="38100" dir="2700000" algn="tl">
                  <a:srgbClr val="000000">
                    <a:alpha val="43137"/>
                  </a:srgbClr>
                </a:outerShdw>
              </a:effectLst>
            </a:endParaRPr>
          </a:p>
        </p:txBody>
      </p:sp>
      <p:sp>
        <p:nvSpPr>
          <p:cNvPr id="8" name="TextBox 7"/>
          <p:cNvSpPr txBox="1"/>
          <p:nvPr/>
        </p:nvSpPr>
        <p:spPr>
          <a:xfrm>
            <a:off x="3036483" y="1864623"/>
            <a:ext cx="3302567" cy="507831"/>
          </a:xfrm>
          <a:prstGeom prst="rect">
            <a:avLst/>
          </a:prstGeom>
          <a:noFill/>
        </p:spPr>
        <p:txBody>
          <a:bodyPr wrap="square" rtlCol="0">
            <a:spAutoFit/>
          </a:bodyPr>
          <a:lstStyle/>
          <a:p>
            <a:pPr defTabSz="685800"/>
            <a:r>
              <a:rPr lang="en-US" sz="1350" i="1">
                <a:solidFill>
                  <a:prstClr val="black"/>
                </a:solidFill>
              </a:rPr>
              <a:t>7.1 Is staff performance monitored somehow?</a:t>
            </a:r>
          </a:p>
        </p:txBody>
      </p:sp>
      <p:sp>
        <p:nvSpPr>
          <p:cNvPr id="22" name="TextBox 21"/>
          <p:cNvSpPr txBox="1"/>
          <p:nvPr/>
        </p:nvSpPr>
        <p:spPr>
          <a:xfrm>
            <a:off x="6867419" y="2003124"/>
            <a:ext cx="3835646" cy="507831"/>
          </a:xfrm>
          <a:prstGeom prst="rect">
            <a:avLst/>
          </a:prstGeom>
          <a:noFill/>
        </p:spPr>
        <p:txBody>
          <a:bodyPr wrap="square" rtlCol="0">
            <a:spAutoFit/>
          </a:bodyPr>
          <a:lstStyle/>
          <a:p>
            <a:pPr defTabSz="685800"/>
            <a:r>
              <a:rPr lang="en-GB" sz="1350" i="1">
                <a:solidFill>
                  <a:prstClr val="black"/>
                </a:solidFill>
              </a:rPr>
              <a:t>7.2 Do</a:t>
            </a:r>
            <a:r>
              <a:rPr lang="en-US" sz="1350" i="1">
                <a:solidFill>
                  <a:prstClr val="black"/>
                </a:solidFill>
              </a:rPr>
              <a:t> any motivating systems apply to reward good performance &amp; improve poor one?</a:t>
            </a:r>
          </a:p>
        </p:txBody>
      </p:sp>
      <p:graphicFrame>
        <p:nvGraphicFramePr>
          <p:cNvPr id="23" name="Γράφημα 22"/>
          <p:cNvGraphicFramePr/>
          <p:nvPr>
            <p:extLst>
              <p:ext uri="{D42A27DB-BD31-4B8C-83A1-F6EECF244321}">
                <p14:modId xmlns:p14="http://schemas.microsoft.com/office/powerpoint/2010/main" val="3981150648"/>
              </p:ext>
            </p:extLst>
          </p:nvPr>
        </p:nvGraphicFramePr>
        <p:xfrm>
          <a:off x="6747385" y="2430015"/>
          <a:ext cx="4026329" cy="3440044"/>
        </p:xfrm>
        <a:graphic>
          <a:graphicData uri="http://schemas.openxmlformats.org/drawingml/2006/chart">
            <c:chart xmlns:c="http://schemas.openxmlformats.org/drawingml/2006/chart" xmlns:r="http://schemas.openxmlformats.org/officeDocument/2006/relationships" r:id="rId2"/>
          </a:graphicData>
        </a:graphic>
      </p:graphicFrame>
      <p:sp>
        <p:nvSpPr>
          <p:cNvPr id="18" name="Στρογγυλεμένο ορθογώνιο 2"/>
          <p:cNvSpPr/>
          <p:nvPr/>
        </p:nvSpPr>
        <p:spPr>
          <a:xfrm>
            <a:off x="2144933" y="1663292"/>
            <a:ext cx="8628781" cy="5035295"/>
          </a:xfrm>
          <a:custGeom>
            <a:avLst/>
            <a:gdLst>
              <a:gd name="connsiteX0" fmla="*/ 0 w 11052551"/>
              <a:gd name="connsiteY0" fmla="*/ 1262709 h 7576102"/>
              <a:gd name="connsiteX1" fmla="*/ 1262709 w 11052551"/>
              <a:gd name="connsiteY1" fmla="*/ 0 h 7576102"/>
              <a:gd name="connsiteX2" fmla="*/ 9789842 w 11052551"/>
              <a:gd name="connsiteY2" fmla="*/ 0 h 7576102"/>
              <a:gd name="connsiteX3" fmla="*/ 11052551 w 11052551"/>
              <a:gd name="connsiteY3" fmla="*/ 1262709 h 7576102"/>
              <a:gd name="connsiteX4" fmla="*/ 11052551 w 11052551"/>
              <a:gd name="connsiteY4" fmla="*/ 6313393 h 7576102"/>
              <a:gd name="connsiteX5" fmla="*/ 9789842 w 11052551"/>
              <a:gd name="connsiteY5" fmla="*/ 7576102 h 7576102"/>
              <a:gd name="connsiteX6" fmla="*/ 1262709 w 11052551"/>
              <a:gd name="connsiteY6" fmla="*/ 7576102 h 7576102"/>
              <a:gd name="connsiteX7" fmla="*/ 0 w 11052551"/>
              <a:gd name="connsiteY7" fmla="*/ 6313393 h 7576102"/>
              <a:gd name="connsiteX8" fmla="*/ 0 w 11052551"/>
              <a:gd name="connsiteY8" fmla="*/ 1262709 h 7576102"/>
              <a:gd name="connsiteX0" fmla="*/ 0 w 11052551"/>
              <a:gd name="connsiteY0" fmla="*/ 1262709 h 7576102"/>
              <a:gd name="connsiteX1" fmla="*/ 1262709 w 11052551"/>
              <a:gd name="connsiteY1" fmla="*/ 0 h 7576102"/>
              <a:gd name="connsiteX2" fmla="*/ 9789842 w 11052551"/>
              <a:gd name="connsiteY2" fmla="*/ 0 h 7576102"/>
              <a:gd name="connsiteX3" fmla="*/ 11052551 w 11052551"/>
              <a:gd name="connsiteY3" fmla="*/ 1262709 h 7576102"/>
              <a:gd name="connsiteX4" fmla="*/ 11052551 w 11052551"/>
              <a:gd name="connsiteY4" fmla="*/ 6313393 h 7576102"/>
              <a:gd name="connsiteX5" fmla="*/ 10304997 w 11052551"/>
              <a:gd name="connsiteY5" fmla="*/ 6107910 h 7576102"/>
              <a:gd name="connsiteX6" fmla="*/ 1262709 w 11052551"/>
              <a:gd name="connsiteY6" fmla="*/ 7576102 h 7576102"/>
              <a:gd name="connsiteX7" fmla="*/ 0 w 11052551"/>
              <a:gd name="connsiteY7" fmla="*/ 6313393 h 7576102"/>
              <a:gd name="connsiteX8" fmla="*/ 0 w 11052551"/>
              <a:gd name="connsiteY8" fmla="*/ 1262709 h 7576102"/>
              <a:gd name="connsiteX0" fmla="*/ 0 w 11065430"/>
              <a:gd name="connsiteY0" fmla="*/ 1262709 h 7576102"/>
              <a:gd name="connsiteX1" fmla="*/ 1262709 w 11065430"/>
              <a:gd name="connsiteY1" fmla="*/ 0 h 7576102"/>
              <a:gd name="connsiteX2" fmla="*/ 9789842 w 11065430"/>
              <a:gd name="connsiteY2" fmla="*/ 0 h 7576102"/>
              <a:gd name="connsiteX3" fmla="*/ 11052551 w 11065430"/>
              <a:gd name="connsiteY3" fmla="*/ 1262709 h 7576102"/>
              <a:gd name="connsiteX4" fmla="*/ 11065430 w 11065430"/>
              <a:gd name="connsiteY4" fmla="*/ 5398993 h 7576102"/>
              <a:gd name="connsiteX5" fmla="*/ 10304997 w 11065430"/>
              <a:gd name="connsiteY5" fmla="*/ 6107910 h 7576102"/>
              <a:gd name="connsiteX6" fmla="*/ 1262709 w 11065430"/>
              <a:gd name="connsiteY6" fmla="*/ 7576102 h 7576102"/>
              <a:gd name="connsiteX7" fmla="*/ 0 w 11065430"/>
              <a:gd name="connsiteY7" fmla="*/ 6313393 h 7576102"/>
              <a:gd name="connsiteX8" fmla="*/ 0 w 11065430"/>
              <a:gd name="connsiteY8" fmla="*/ 1262709 h 7576102"/>
              <a:gd name="connsiteX0" fmla="*/ 0 w 11065430"/>
              <a:gd name="connsiteY0" fmla="*/ 1262709 h 7576102"/>
              <a:gd name="connsiteX1" fmla="*/ 1262709 w 11065430"/>
              <a:gd name="connsiteY1" fmla="*/ 0 h 7576102"/>
              <a:gd name="connsiteX2" fmla="*/ 9789842 w 11065430"/>
              <a:gd name="connsiteY2" fmla="*/ 0 h 7576102"/>
              <a:gd name="connsiteX3" fmla="*/ 11052551 w 11065430"/>
              <a:gd name="connsiteY3" fmla="*/ 1262709 h 7576102"/>
              <a:gd name="connsiteX4" fmla="*/ 11065430 w 11065430"/>
              <a:gd name="connsiteY4" fmla="*/ 5398993 h 7576102"/>
              <a:gd name="connsiteX5" fmla="*/ 10304997 w 11065430"/>
              <a:gd name="connsiteY5" fmla="*/ 6107910 h 7576102"/>
              <a:gd name="connsiteX6" fmla="*/ 1262709 w 11065430"/>
              <a:gd name="connsiteY6" fmla="*/ 7576102 h 7576102"/>
              <a:gd name="connsiteX7" fmla="*/ 0 w 11065430"/>
              <a:gd name="connsiteY7" fmla="*/ 6313393 h 7576102"/>
              <a:gd name="connsiteX8" fmla="*/ 0 w 11065430"/>
              <a:gd name="connsiteY8" fmla="*/ 1262709 h 7576102"/>
              <a:gd name="connsiteX0" fmla="*/ 0 w 11065430"/>
              <a:gd name="connsiteY0" fmla="*/ 1262709 h 7576102"/>
              <a:gd name="connsiteX1" fmla="*/ 1262709 w 11065430"/>
              <a:gd name="connsiteY1" fmla="*/ 0 h 7576102"/>
              <a:gd name="connsiteX2" fmla="*/ 9789842 w 11065430"/>
              <a:gd name="connsiteY2" fmla="*/ 0 h 7576102"/>
              <a:gd name="connsiteX3" fmla="*/ 11052551 w 11065430"/>
              <a:gd name="connsiteY3" fmla="*/ 1262709 h 7576102"/>
              <a:gd name="connsiteX4" fmla="*/ 11065430 w 11065430"/>
              <a:gd name="connsiteY4" fmla="*/ 5398993 h 7576102"/>
              <a:gd name="connsiteX5" fmla="*/ 10292118 w 11065430"/>
              <a:gd name="connsiteY5" fmla="*/ 6210941 h 7576102"/>
              <a:gd name="connsiteX6" fmla="*/ 1262709 w 11065430"/>
              <a:gd name="connsiteY6" fmla="*/ 7576102 h 7576102"/>
              <a:gd name="connsiteX7" fmla="*/ 0 w 11065430"/>
              <a:gd name="connsiteY7" fmla="*/ 6313393 h 7576102"/>
              <a:gd name="connsiteX8" fmla="*/ 0 w 11065430"/>
              <a:gd name="connsiteY8" fmla="*/ 1262709 h 7576102"/>
              <a:gd name="connsiteX0" fmla="*/ 0 w 11065430"/>
              <a:gd name="connsiteY0" fmla="*/ 1262709 h 6610661"/>
              <a:gd name="connsiteX1" fmla="*/ 1262709 w 11065430"/>
              <a:gd name="connsiteY1" fmla="*/ 0 h 6610661"/>
              <a:gd name="connsiteX2" fmla="*/ 9789842 w 11065430"/>
              <a:gd name="connsiteY2" fmla="*/ 0 h 6610661"/>
              <a:gd name="connsiteX3" fmla="*/ 11052551 w 11065430"/>
              <a:gd name="connsiteY3" fmla="*/ 1262709 h 6610661"/>
              <a:gd name="connsiteX4" fmla="*/ 11065430 w 11065430"/>
              <a:gd name="connsiteY4" fmla="*/ 5398993 h 6610661"/>
              <a:gd name="connsiteX5" fmla="*/ 10292118 w 11065430"/>
              <a:gd name="connsiteY5" fmla="*/ 6210941 h 6610661"/>
              <a:gd name="connsiteX6" fmla="*/ 1108163 w 11065430"/>
              <a:gd name="connsiteY6" fmla="*/ 6262457 h 6610661"/>
              <a:gd name="connsiteX7" fmla="*/ 0 w 11065430"/>
              <a:gd name="connsiteY7" fmla="*/ 6313393 h 6610661"/>
              <a:gd name="connsiteX8" fmla="*/ 0 w 11065430"/>
              <a:gd name="connsiteY8" fmla="*/ 1262709 h 6610661"/>
              <a:gd name="connsiteX0" fmla="*/ 0 w 11065430"/>
              <a:gd name="connsiteY0" fmla="*/ 1262709 h 6265117"/>
              <a:gd name="connsiteX1" fmla="*/ 1262709 w 11065430"/>
              <a:gd name="connsiteY1" fmla="*/ 0 h 6265117"/>
              <a:gd name="connsiteX2" fmla="*/ 9789842 w 11065430"/>
              <a:gd name="connsiteY2" fmla="*/ 0 h 6265117"/>
              <a:gd name="connsiteX3" fmla="*/ 11052551 w 11065430"/>
              <a:gd name="connsiteY3" fmla="*/ 1262709 h 6265117"/>
              <a:gd name="connsiteX4" fmla="*/ 11065430 w 11065430"/>
              <a:gd name="connsiteY4" fmla="*/ 5398993 h 6265117"/>
              <a:gd name="connsiteX5" fmla="*/ 10292118 w 11065430"/>
              <a:gd name="connsiteY5" fmla="*/ 6210941 h 6265117"/>
              <a:gd name="connsiteX6" fmla="*/ 1108163 w 11065430"/>
              <a:gd name="connsiteY6" fmla="*/ 6262457 h 6265117"/>
              <a:gd name="connsiteX7" fmla="*/ 12878 w 11065430"/>
              <a:gd name="connsiteY7" fmla="*/ 5643692 h 6265117"/>
              <a:gd name="connsiteX8" fmla="*/ 0 w 11065430"/>
              <a:gd name="connsiteY8" fmla="*/ 1262709 h 6265117"/>
              <a:gd name="connsiteX0" fmla="*/ 0 w 11065430"/>
              <a:gd name="connsiteY0" fmla="*/ 1262709 h 6331772"/>
              <a:gd name="connsiteX1" fmla="*/ 1262709 w 11065430"/>
              <a:gd name="connsiteY1" fmla="*/ 0 h 6331772"/>
              <a:gd name="connsiteX2" fmla="*/ 9789842 w 11065430"/>
              <a:gd name="connsiteY2" fmla="*/ 0 h 6331772"/>
              <a:gd name="connsiteX3" fmla="*/ 11052551 w 11065430"/>
              <a:gd name="connsiteY3" fmla="*/ 1262709 h 6331772"/>
              <a:gd name="connsiteX4" fmla="*/ 11065430 w 11065430"/>
              <a:gd name="connsiteY4" fmla="*/ 5398993 h 6331772"/>
              <a:gd name="connsiteX5" fmla="*/ 10292118 w 11065430"/>
              <a:gd name="connsiteY5" fmla="*/ 6210941 h 6331772"/>
              <a:gd name="connsiteX6" fmla="*/ 1108163 w 11065430"/>
              <a:gd name="connsiteY6" fmla="*/ 6262457 h 6331772"/>
              <a:gd name="connsiteX7" fmla="*/ 12878 w 11065430"/>
              <a:gd name="connsiteY7" fmla="*/ 5643692 h 6331772"/>
              <a:gd name="connsiteX8" fmla="*/ 0 w 11065430"/>
              <a:gd name="connsiteY8" fmla="*/ 1262709 h 6331772"/>
              <a:gd name="connsiteX0" fmla="*/ 0 w 11065430"/>
              <a:gd name="connsiteY0" fmla="*/ 1262709 h 6324069"/>
              <a:gd name="connsiteX1" fmla="*/ 1262709 w 11065430"/>
              <a:gd name="connsiteY1" fmla="*/ 0 h 6324069"/>
              <a:gd name="connsiteX2" fmla="*/ 9789842 w 11065430"/>
              <a:gd name="connsiteY2" fmla="*/ 0 h 6324069"/>
              <a:gd name="connsiteX3" fmla="*/ 11052551 w 11065430"/>
              <a:gd name="connsiteY3" fmla="*/ 1262709 h 6324069"/>
              <a:gd name="connsiteX4" fmla="*/ 11065430 w 11065430"/>
              <a:gd name="connsiteY4" fmla="*/ 5398993 h 6324069"/>
              <a:gd name="connsiteX5" fmla="*/ 10292118 w 11065430"/>
              <a:gd name="connsiteY5" fmla="*/ 6210941 h 6324069"/>
              <a:gd name="connsiteX6" fmla="*/ 1069526 w 11065430"/>
              <a:gd name="connsiteY6" fmla="*/ 6249578 h 6324069"/>
              <a:gd name="connsiteX7" fmla="*/ 12878 w 11065430"/>
              <a:gd name="connsiteY7" fmla="*/ 5643692 h 6324069"/>
              <a:gd name="connsiteX8" fmla="*/ 0 w 11065430"/>
              <a:gd name="connsiteY8" fmla="*/ 1262709 h 6324069"/>
              <a:gd name="connsiteX0" fmla="*/ 0 w 11065430"/>
              <a:gd name="connsiteY0" fmla="*/ 1262709 h 6316521"/>
              <a:gd name="connsiteX1" fmla="*/ 1262709 w 11065430"/>
              <a:gd name="connsiteY1" fmla="*/ 0 h 6316521"/>
              <a:gd name="connsiteX2" fmla="*/ 9789842 w 11065430"/>
              <a:gd name="connsiteY2" fmla="*/ 0 h 6316521"/>
              <a:gd name="connsiteX3" fmla="*/ 11052551 w 11065430"/>
              <a:gd name="connsiteY3" fmla="*/ 1262709 h 6316521"/>
              <a:gd name="connsiteX4" fmla="*/ 11065430 w 11065430"/>
              <a:gd name="connsiteY4" fmla="*/ 5398993 h 6316521"/>
              <a:gd name="connsiteX5" fmla="*/ 10292118 w 11065430"/>
              <a:gd name="connsiteY5" fmla="*/ 6210941 h 6316521"/>
              <a:gd name="connsiteX6" fmla="*/ 1108163 w 11065430"/>
              <a:gd name="connsiteY6" fmla="*/ 6236699 h 6316521"/>
              <a:gd name="connsiteX7" fmla="*/ 12878 w 11065430"/>
              <a:gd name="connsiteY7" fmla="*/ 5643692 h 6316521"/>
              <a:gd name="connsiteX8" fmla="*/ 0 w 11065430"/>
              <a:gd name="connsiteY8" fmla="*/ 1262709 h 6316521"/>
              <a:gd name="connsiteX0" fmla="*/ 0 w 11065430"/>
              <a:gd name="connsiteY0" fmla="*/ 1262709 h 6260898"/>
              <a:gd name="connsiteX1" fmla="*/ 1262709 w 11065430"/>
              <a:gd name="connsiteY1" fmla="*/ 0 h 6260898"/>
              <a:gd name="connsiteX2" fmla="*/ 9789842 w 11065430"/>
              <a:gd name="connsiteY2" fmla="*/ 0 h 6260898"/>
              <a:gd name="connsiteX3" fmla="*/ 11052551 w 11065430"/>
              <a:gd name="connsiteY3" fmla="*/ 1262709 h 6260898"/>
              <a:gd name="connsiteX4" fmla="*/ 11065430 w 11065430"/>
              <a:gd name="connsiteY4" fmla="*/ 5398993 h 6260898"/>
              <a:gd name="connsiteX5" fmla="*/ 10292118 w 11065430"/>
              <a:gd name="connsiteY5" fmla="*/ 6210941 h 6260898"/>
              <a:gd name="connsiteX6" fmla="*/ 1108163 w 11065430"/>
              <a:gd name="connsiteY6" fmla="*/ 6236699 h 6260898"/>
              <a:gd name="connsiteX7" fmla="*/ 270456 w 11065430"/>
              <a:gd name="connsiteY7" fmla="*/ 6198063 h 6260898"/>
              <a:gd name="connsiteX8" fmla="*/ 12878 w 11065430"/>
              <a:gd name="connsiteY8" fmla="*/ 5643692 h 6260898"/>
              <a:gd name="connsiteX9" fmla="*/ 0 w 11065430"/>
              <a:gd name="connsiteY9" fmla="*/ 1262709 h 6260898"/>
              <a:gd name="connsiteX0" fmla="*/ 0 w 11065430"/>
              <a:gd name="connsiteY0" fmla="*/ 1262709 h 6241267"/>
              <a:gd name="connsiteX1" fmla="*/ 1262709 w 11065430"/>
              <a:gd name="connsiteY1" fmla="*/ 0 h 6241267"/>
              <a:gd name="connsiteX2" fmla="*/ 9789842 w 11065430"/>
              <a:gd name="connsiteY2" fmla="*/ 0 h 6241267"/>
              <a:gd name="connsiteX3" fmla="*/ 11052551 w 11065430"/>
              <a:gd name="connsiteY3" fmla="*/ 1262709 h 6241267"/>
              <a:gd name="connsiteX4" fmla="*/ 11065430 w 11065430"/>
              <a:gd name="connsiteY4" fmla="*/ 5398993 h 6241267"/>
              <a:gd name="connsiteX5" fmla="*/ 10292118 w 11065430"/>
              <a:gd name="connsiteY5" fmla="*/ 6210941 h 6241267"/>
              <a:gd name="connsiteX6" fmla="*/ 1284010 w 11065430"/>
              <a:gd name="connsiteY6" fmla="*/ 5937761 h 6241267"/>
              <a:gd name="connsiteX7" fmla="*/ 270456 w 11065430"/>
              <a:gd name="connsiteY7" fmla="*/ 6198063 h 6241267"/>
              <a:gd name="connsiteX8" fmla="*/ 12878 w 11065430"/>
              <a:gd name="connsiteY8" fmla="*/ 5643692 h 6241267"/>
              <a:gd name="connsiteX9" fmla="*/ 0 w 11065430"/>
              <a:gd name="connsiteY9" fmla="*/ 1262709 h 6241267"/>
              <a:gd name="connsiteX0" fmla="*/ 0 w 11065430"/>
              <a:gd name="connsiteY0" fmla="*/ 1262709 h 6215959"/>
              <a:gd name="connsiteX1" fmla="*/ 1262709 w 11065430"/>
              <a:gd name="connsiteY1" fmla="*/ 0 h 6215959"/>
              <a:gd name="connsiteX2" fmla="*/ 9789842 w 11065430"/>
              <a:gd name="connsiteY2" fmla="*/ 0 h 6215959"/>
              <a:gd name="connsiteX3" fmla="*/ 11052551 w 11065430"/>
              <a:gd name="connsiteY3" fmla="*/ 1262709 h 6215959"/>
              <a:gd name="connsiteX4" fmla="*/ 11065430 w 11065430"/>
              <a:gd name="connsiteY4" fmla="*/ 5398993 h 6215959"/>
              <a:gd name="connsiteX5" fmla="*/ 10256949 w 11065430"/>
              <a:gd name="connsiteY5" fmla="*/ 5947171 h 6215959"/>
              <a:gd name="connsiteX6" fmla="*/ 1284010 w 11065430"/>
              <a:gd name="connsiteY6" fmla="*/ 5937761 h 6215959"/>
              <a:gd name="connsiteX7" fmla="*/ 270456 w 11065430"/>
              <a:gd name="connsiteY7" fmla="*/ 6198063 h 6215959"/>
              <a:gd name="connsiteX8" fmla="*/ 12878 w 11065430"/>
              <a:gd name="connsiteY8" fmla="*/ 5643692 h 6215959"/>
              <a:gd name="connsiteX9" fmla="*/ 0 w 11065430"/>
              <a:gd name="connsiteY9" fmla="*/ 1262709 h 621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65430" h="6215959">
                <a:moveTo>
                  <a:pt x="0" y="1262709"/>
                </a:moveTo>
                <a:cubicBezTo>
                  <a:pt x="0" y="565334"/>
                  <a:pt x="565334" y="0"/>
                  <a:pt x="1262709" y="0"/>
                </a:cubicBezTo>
                <a:lnTo>
                  <a:pt x="9789842" y="0"/>
                </a:lnTo>
                <a:cubicBezTo>
                  <a:pt x="10487217" y="0"/>
                  <a:pt x="11052551" y="565334"/>
                  <a:pt x="11052551" y="1262709"/>
                </a:cubicBezTo>
                <a:lnTo>
                  <a:pt x="11065430" y="5398993"/>
                </a:lnTo>
                <a:cubicBezTo>
                  <a:pt x="11013914" y="6482735"/>
                  <a:pt x="10954324" y="5947171"/>
                  <a:pt x="10256949" y="5947171"/>
                </a:cubicBezTo>
                <a:lnTo>
                  <a:pt x="1284010" y="5937761"/>
                </a:lnTo>
                <a:cubicBezTo>
                  <a:pt x="-349777" y="5954933"/>
                  <a:pt x="453003" y="6296897"/>
                  <a:pt x="270456" y="6198063"/>
                </a:cubicBezTo>
                <a:cubicBezTo>
                  <a:pt x="87909" y="6099229"/>
                  <a:pt x="94444" y="6485569"/>
                  <a:pt x="12878" y="5643692"/>
                </a:cubicBezTo>
                <a:cubicBezTo>
                  <a:pt x="8585" y="4183364"/>
                  <a:pt x="4293" y="2723037"/>
                  <a:pt x="0" y="1262709"/>
                </a:cubicBezTo>
                <a:close/>
              </a:path>
            </a:pathLst>
          </a:custGeom>
          <a:noFill/>
          <a:ln w="25400">
            <a:solidFill>
              <a:srgbClr val="CC99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9" name="Ορθογώνιο 18"/>
          <p:cNvSpPr/>
          <p:nvPr/>
        </p:nvSpPr>
        <p:spPr>
          <a:xfrm>
            <a:off x="2229120" y="5674270"/>
            <a:ext cx="5838105" cy="318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graphicFrame>
        <p:nvGraphicFramePr>
          <p:cNvPr id="20" name="Γράφημα 19"/>
          <p:cNvGraphicFramePr/>
          <p:nvPr>
            <p:extLst>
              <p:ext uri="{D42A27DB-BD31-4B8C-83A1-F6EECF244321}">
                <p14:modId xmlns:p14="http://schemas.microsoft.com/office/powerpoint/2010/main" val="2608476413"/>
              </p:ext>
            </p:extLst>
          </p:nvPr>
        </p:nvGraphicFramePr>
        <p:xfrm>
          <a:off x="2968734" y="2063028"/>
          <a:ext cx="3438062" cy="206774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421071" y="3996273"/>
            <a:ext cx="188169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685800"/>
            <a:r>
              <a:rPr lang="en-US" sz="900">
                <a:solidFill>
                  <a:prstClr val="black"/>
                </a:solidFill>
              </a:rPr>
              <a:t>If Yes, How formal and objective is this monitoring procedure?</a:t>
            </a:r>
          </a:p>
        </p:txBody>
      </p:sp>
      <p:graphicFrame>
        <p:nvGraphicFramePr>
          <p:cNvPr id="25" name="Γράφημα 24"/>
          <p:cNvGraphicFramePr/>
          <p:nvPr>
            <p:extLst>
              <p:ext uri="{D42A27DB-BD31-4B8C-83A1-F6EECF244321}">
                <p14:modId xmlns:p14="http://schemas.microsoft.com/office/powerpoint/2010/main" val="2610327211"/>
              </p:ext>
            </p:extLst>
          </p:nvPr>
        </p:nvGraphicFramePr>
        <p:xfrm>
          <a:off x="4879423" y="4211801"/>
          <a:ext cx="2142368" cy="1978238"/>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AutoShape 322"/>
          <p:cNvCxnSpPr>
            <a:cxnSpLocks noChangeShapeType="1"/>
            <a:endCxn id="2" idx="1"/>
          </p:cNvCxnSpPr>
          <p:nvPr/>
        </p:nvCxnSpPr>
        <p:spPr bwMode="auto">
          <a:xfrm rot="10800000" flipV="1">
            <a:off x="5421071" y="3904874"/>
            <a:ext cx="363674" cy="276065"/>
          </a:xfrm>
          <a:prstGeom prst="bentConnector3">
            <a:avLst>
              <a:gd name="adj1" fmla="val 162858"/>
            </a:avLst>
          </a:prstGeom>
          <a:noFill/>
          <a:ln w="9525">
            <a:solidFill>
              <a:srgbClr val="00B050"/>
            </a:solidFill>
            <a:miter lim="800000"/>
            <a:headEnd/>
            <a:tailEnd type="triangle" w="med" len="med"/>
          </a:ln>
          <a:extLst>
            <a:ext uri="{909E8E84-426E-40DD-AFC4-6F175D3DCCD1}">
              <a14:hiddenFill xmlns:a14="http://schemas.microsoft.com/office/drawing/2010/main">
                <a:noFill/>
              </a14:hiddenFill>
            </a:ext>
          </a:extLst>
        </p:spPr>
      </p:cxnSp>
      <p:cxnSp>
        <p:nvCxnSpPr>
          <p:cNvPr id="30" name="Ευθεία γραμμή σύνδεσης 29"/>
          <p:cNvCxnSpPr/>
          <p:nvPr/>
        </p:nvCxnSpPr>
        <p:spPr>
          <a:xfrm>
            <a:off x="4671497" y="3521809"/>
            <a:ext cx="0" cy="2226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Title 3">
            <a:extLst>
              <a:ext uri="{FF2B5EF4-FFF2-40B4-BE49-F238E27FC236}">
                <a16:creationId xmlns:a16="http://schemas.microsoft.com/office/drawing/2014/main" id="{26EECACA-1968-48BD-819A-61CADF5E486D}"/>
              </a:ext>
            </a:extLst>
          </p:cNvPr>
          <p:cNvSpPr>
            <a:spLocks noGrp="1"/>
          </p:cNvSpPr>
          <p:nvPr>
            <p:ph type="title"/>
          </p:nvPr>
        </p:nvSpPr>
        <p:spPr>
          <a:xfrm>
            <a:off x="5673291" y="176310"/>
            <a:ext cx="6363631" cy="719999"/>
          </a:xfrm>
          <a:noFill/>
        </p:spPr>
        <p:txBody>
          <a:bodyPr>
            <a:normAutofit fontScale="90000"/>
          </a:bodyPr>
          <a:lstStyle/>
          <a:p>
            <a:r>
              <a:rPr lang="en-GB" b="0" dirty="0">
                <a:effectLst/>
                <a:latin typeface="Calibri" panose="020F0502020204030204"/>
              </a:rPr>
              <a:t>Example Staff Survey </a:t>
            </a:r>
            <a:br>
              <a:rPr lang="en-GB" b="0" dirty="0">
                <a:effectLst/>
                <a:latin typeface="Calibri" panose="020F0502020204030204"/>
              </a:rPr>
            </a:br>
            <a:endParaRPr lang="en-GB" b="0" dirty="0">
              <a:effectLst/>
              <a:latin typeface="Calibri" panose="020F0502020204030204"/>
            </a:endParaRPr>
          </a:p>
        </p:txBody>
      </p:sp>
    </p:spTree>
    <p:extLst>
      <p:ext uri="{BB962C8B-B14F-4D97-AF65-F5344CB8AC3E}">
        <p14:creationId xmlns:p14="http://schemas.microsoft.com/office/powerpoint/2010/main" val="299121335"/>
      </p:ext>
    </p:extLst>
  </p:cSld>
  <p:clrMapOvr>
    <a:masterClrMapping/>
  </p:clrMapOvr>
</p:sld>
</file>

<file path=ppt/theme/theme1.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9E4297C389EC468E2FFA66867256C8" ma:contentTypeVersion="7" ma:contentTypeDescription="Create a new document." ma:contentTypeScope="" ma:versionID="4b3b9973e8d77385c22dc8839f917ff1">
  <xsd:schema xmlns:xsd="http://www.w3.org/2001/XMLSchema" xmlns:xs="http://www.w3.org/2001/XMLSchema" xmlns:p="http://schemas.microsoft.com/office/2006/metadata/properties" xmlns:ns3="2def167e-f6b7-4791-9426-a89fb4b27c8f" xmlns:ns4="32043d9b-2efc-473c-af23-c82744bd26a9" targetNamespace="http://schemas.microsoft.com/office/2006/metadata/properties" ma:root="true" ma:fieldsID="353def0290b9e7a8774b903845ed6190" ns3:_="" ns4:_="">
    <xsd:import namespace="2def167e-f6b7-4791-9426-a89fb4b27c8f"/>
    <xsd:import namespace="32043d9b-2efc-473c-af23-c82744bd26a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f167e-f6b7-4791-9426-a89fb4b27c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043d9b-2efc-473c-af23-c82744bd26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BBC4E9-B96A-46F4-B9B9-F6709901A4E3}">
  <ds:schemaRefs>
    <ds:schemaRef ds:uri="http://purl.org/dc/dcmitype/"/>
    <ds:schemaRef ds:uri="http://schemas.microsoft.com/office/2006/documentManagement/types"/>
    <ds:schemaRef ds:uri="2def167e-f6b7-4791-9426-a89fb4b27c8f"/>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32043d9b-2efc-473c-af23-c82744bd26a9"/>
  </ds:schemaRefs>
</ds:datastoreItem>
</file>

<file path=customXml/itemProps2.xml><?xml version="1.0" encoding="utf-8"?>
<ds:datastoreItem xmlns:ds="http://schemas.openxmlformats.org/officeDocument/2006/customXml" ds:itemID="{C1B01212-5CDD-4911-8721-B06A3F65CE0C}">
  <ds:schemaRefs>
    <ds:schemaRef ds:uri="http://schemas.microsoft.com/sharepoint/v3/contenttype/forms"/>
  </ds:schemaRefs>
</ds:datastoreItem>
</file>

<file path=customXml/itemProps3.xml><?xml version="1.0" encoding="utf-8"?>
<ds:datastoreItem xmlns:ds="http://schemas.openxmlformats.org/officeDocument/2006/customXml" ds:itemID="{9B95894B-802A-4641-AF6A-0B16EA21BFE1}">
  <ds:schemaRefs>
    <ds:schemaRef ds:uri="2def167e-f6b7-4791-9426-a89fb4b27c8f"/>
    <ds:schemaRef ds:uri="32043d9b-2efc-473c-af23-c82744bd26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3437</TotalTime>
  <Words>966</Words>
  <Application>Microsoft Office PowerPoint</Application>
  <PresentationFormat>Widescreen</PresentationFormat>
  <Paragraphs>145</Paragraphs>
  <Slides>10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Calibri</vt:lpstr>
      <vt:lpstr>Franklin Gothic Medium</vt:lpstr>
      <vt:lpstr>Lato Light</vt:lpstr>
      <vt:lpstr>League Spartan</vt:lpstr>
      <vt:lpstr>Mukta ExtraLight</vt:lpstr>
      <vt:lpstr>Poppins</vt:lpstr>
      <vt:lpstr>Poppins SemiBold</vt:lpstr>
      <vt:lpstr>Roboto Medium</vt:lpstr>
      <vt:lpstr>Times New Roman</vt:lpstr>
      <vt:lpstr>2_Tema di Office</vt:lpstr>
      <vt:lpstr>Example Citizen’s Survey  </vt:lpstr>
      <vt:lpstr>Increased participation - The quality, relevance and effectiveness of local government policies depend on the broad participation that will be ensured throughout their development, from initial drafting to decision-making.  Increased effectiveness - The policies of local administrations must be effective and timely, producing the results required based on clear objectives, the evaluation of their future impact and the experiences acquired in the past.  Increased coherence - Local government policies and interventions must be consistent and easy to understand.</vt:lpstr>
      <vt:lpstr>PowerPoint Presentation</vt:lpstr>
      <vt:lpstr>The Process for Implementation </vt:lpstr>
      <vt:lpstr>PowerPoint Presentation</vt:lpstr>
      <vt:lpstr>WHAT DO MUNICIPALITIES DO?</vt:lpstr>
      <vt:lpstr>PowerPoint Presentation</vt:lpstr>
      <vt:lpstr>PowerPoint Presentation</vt:lpstr>
      <vt:lpstr>Example Staff Survey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 ELoGE</dc:title>
  <dc:creator>Daniele Del Bianco</dc:creator>
  <cp:lastModifiedBy>Agnese Frīdenberga</cp:lastModifiedBy>
  <cp:revision>23</cp:revision>
  <cp:lastPrinted>2021-11-30T06:56:21Z</cp:lastPrinted>
  <dcterms:created xsi:type="dcterms:W3CDTF">2020-04-17T18:55:12Z</dcterms:created>
  <dcterms:modified xsi:type="dcterms:W3CDTF">2023-05-24T06:31:21Z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0x010100D09E4297C389EC468E2FFA66867256C8</vt:lpwstr>
  </property>
</Properties>
</file>