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webextensions/taskpanes.xml" ContentType="application/vnd.ms-office.webextensiontaskpanes+xml"/>
  <Override PartName="/ppt/webextensions/webextension1.xml" ContentType="application/vnd.ms-office.webextension+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7" Type="http://schemas.microsoft.com/office/2020/02/relationships/classificationlabels" Target="docMetadata/LabelInfo.xml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6" Type="http://schemas.openxmlformats.org/officeDocument/2006/relationships/custom-properties" Target="docProps/custom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 bookmarkIdSeed="4">
  <p:sldMasterIdLst>
    <p:sldMasterId id="2147483648" r:id="rId4"/>
    <p:sldMasterId id="2147483790" r:id="rId5"/>
  </p:sldMasterIdLst>
  <p:notesMasterIdLst>
    <p:notesMasterId r:id="rId21"/>
  </p:notesMasterIdLst>
  <p:handoutMasterIdLst>
    <p:handoutMasterId r:id="rId22"/>
  </p:handoutMasterIdLst>
  <p:sldIdLst>
    <p:sldId id="442" r:id="rId6"/>
    <p:sldId id="307" r:id="rId7"/>
    <p:sldId id="612" r:id="rId8"/>
    <p:sldId id="325" r:id="rId9"/>
    <p:sldId id="447" r:id="rId10"/>
    <p:sldId id="404" r:id="rId11"/>
    <p:sldId id="443" r:id="rId12"/>
    <p:sldId id="444" r:id="rId13"/>
    <p:sldId id="445" r:id="rId14"/>
    <p:sldId id="446" r:id="rId15"/>
    <p:sldId id="613" r:id="rId16"/>
    <p:sldId id="289" r:id="rId17"/>
    <p:sldId id="614" r:id="rId18"/>
    <p:sldId id="412" r:id="rId19"/>
    <p:sldId id="296" r:id="rId20"/>
  </p:sldIdLst>
  <p:sldSz cx="12192000" cy="6858000"/>
  <p:notesSz cx="6797675" cy="9926638"/>
  <p:defaultTextStyle>
    <a:defPPr>
      <a:defRPr lang="en-LV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BIO revīzija" id="{8813906F-05CB-4652-B22C-F568AB64BE5C}">
          <p14:sldIdLst>
            <p14:sldId id="442"/>
            <p14:sldId id="307"/>
            <p14:sldId id="612"/>
            <p14:sldId id="325"/>
            <p14:sldId id="447"/>
            <p14:sldId id="404"/>
            <p14:sldId id="443"/>
            <p14:sldId id="444"/>
            <p14:sldId id="445"/>
            <p14:sldId id="446"/>
            <p14:sldId id="613"/>
            <p14:sldId id="289"/>
            <p14:sldId id="614"/>
            <p14:sldId id="412"/>
            <p14:sldId id="296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C54C"/>
    <a:srgbClr val="204A7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74708" autoAdjust="0"/>
  </p:normalViewPr>
  <p:slideViewPr>
    <p:cSldViewPr snapToGrid="0" snapToObjects="1">
      <p:cViewPr varScale="1">
        <p:scale>
          <a:sx n="65" d="100"/>
          <a:sy n="65" d="100"/>
        </p:scale>
        <p:origin x="1315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48" d="100"/>
          <a:sy n="48" d="100"/>
        </p:scale>
        <p:origin x="2752" y="3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8AAA4A3-C5DB-42F7-92E8-0EEC2DD16B3C}" type="doc">
      <dgm:prSet loTypeId="urn:microsoft.com/office/officeart/2005/8/layout/hierarchy2" loCatId="hierarchy" qsTypeId="urn:microsoft.com/office/officeart/2005/8/quickstyle/simple1" qsCatId="simple" csTypeId="urn:microsoft.com/office/officeart/2005/8/colors/colorful2" csCatId="colorful" phldr="1"/>
      <dgm:spPr/>
    </dgm:pt>
    <dgm:pt modelId="{D26F48C0-F735-4E04-9368-999D5EB28A77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Grāmatvedība</a:t>
          </a:r>
        </a:p>
      </dgm:t>
    </dgm:pt>
    <dgm:pt modelId="{C33D50CB-0B31-404E-BDE4-634C252DB911}" type="parTrans" cxnId="{2F7781A5-0571-4177-8831-FFC5C4D1D146}">
      <dgm:prSet/>
      <dgm:spPr/>
      <dgm:t>
        <a:bodyPr/>
        <a:lstStyle/>
        <a:p>
          <a:endParaRPr lang="lv-LV"/>
        </a:p>
      </dgm:t>
    </dgm:pt>
    <dgm:pt modelId="{EC7EAB56-1CC4-4530-BD70-F880702D9980}" type="sibTrans" cxnId="{2F7781A5-0571-4177-8831-FFC5C4D1D146}">
      <dgm:prSet/>
      <dgm:spPr/>
      <dgm:t>
        <a:bodyPr/>
        <a:lstStyle/>
        <a:p>
          <a:endParaRPr lang="lv-LV"/>
        </a:p>
      </dgm:t>
    </dgm:pt>
    <dgm:pt modelId="{4EE45586-9607-4E34-AF5D-52547D5E4BE5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Finanšu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grāmatvedība</a:t>
          </a:r>
        </a:p>
      </dgm:t>
    </dgm:pt>
    <dgm:pt modelId="{667461FD-A9F9-4FCC-B2ED-BFEB00C97F70}" type="parTrans" cxnId="{EE3E0414-69A0-411F-A100-294593E73453}">
      <dgm:prSet/>
      <dgm:spPr/>
      <dgm:t>
        <a:bodyPr/>
        <a:lstStyle/>
        <a:p>
          <a:endParaRPr lang="lv-LV"/>
        </a:p>
      </dgm:t>
    </dgm:pt>
    <dgm:pt modelId="{1F1EF08C-0A1A-4961-ADF8-67F00092AFF8}" type="sibTrans" cxnId="{EE3E0414-69A0-411F-A100-294593E73453}">
      <dgm:prSet/>
      <dgm:spPr/>
      <dgm:t>
        <a:bodyPr/>
        <a:lstStyle/>
        <a:p>
          <a:endParaRPr lang="lv-LV"/>
        </a:p>
      </dgm:t>
    </dgm:pt>
    <dgm:pt modelId="{DFFBB5E7-32A1-48FF-8AD4-A415C1F15FBB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Bilance</a:t>
          </a:r>
        </a:p>
      </dgm:t>
    </dgm:pt>
    <dgm:pt modelId="{7CE2DD71-F684-4CE7-9991-27D9D3DDCB0E}" type="parTrans" cxnId="{8F142059-0F95-4A2B-81D6-68C0515756AF}">
      <dgm:prSet/>
      <dgm:spPr/>
      <dgm:t>
        <a:bodyPr/>
        <a:lstStyle/>
        <a:p>
          <a:endParaRPr lang="lv-LV"/>
        </a:p>
      </dgm:t>
    </dgm:pt>
    <dgm:pt modelId="{68033951-9EAB-4FD5-8389-9C93E27AA459}" type="sibTrans" cxnId="{8F142059-0F95-4A2B-81D6-68C0515756AF}">
      <dgm:prSet/>
      <dgm:spPr/>
      <dgm:t>
        <a:bodyPr/>
        <a:lstStyle/>
        <a:p>
          <a:endParaRPr lang="lv-LV"/>
        </a:p>
      </dgm:t>
    </dgm:pt>
    <dgm:pt modelId="{4A80D642-10D2-4959-892A-45C61A5C2AB3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Peļņas vai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 zaudējumu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aprēķins</a:t>
          </a:r>
        </a:p>
      </dgm:t>
    </dgm:pt>
    <dgm:pt modelId="{70219834-F1CD-490F-99FC-B1617B67C248}" type="parTrans" cxnId="{DEC66FFF-0499-43BD-8D76-8FA0160BCF45}">
      <dgm:prSet/>
      <dgm:spPr/>
      <dgm:t>
        <a:bodyPr/>
        <a:lstStyle/>
        <a:p>
          <a:endParaRPr lang="lv-LV"/>
        </a:p>
      </dgm:t>
    </dgm:pt>
    <dgm:pt modelId="{E1862084-6227-42A1-AA8C-095B6C51ED8D}" type="sibTrans" cxnId="{DEC66FFF-0499-43BD-8D76-8FA0160BCF45}">
      <dgm:prSet/>
      <dgm:spPr/>
      <dgm:t>
        <a:bodyPr/>
        <a:lstStyle/>
        <a:p>
          <a:endParaRPr lang="lv-LV"/>
        </a:p>
      </dgm:t>
    </dgm:pt>
    <dgm:pt modelId="{AD61FC93-8F46-40B9-86CD-1FAA57C69CD9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Naudas plūsmas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pārskats</a:t>
          </a:r>
        </a:p>
      </dgm:t>
    </dgm:pt>
    <dgm:pt modelId="{6A731201-C350-4E06-9819-56C7EF9D1030}" type="parTrans" cxnId="{D16494F3-E196-4836-9645-9BC4B157E31E}">
      <dgm:prSet/>
      <dgm:spPr/>
      <dgm:t>
        <a:bodyPr/>
        <a:lstStyle/>
        <a:p>
          <a:endParaRPr lang="lv-LV"/>
        </a:p>
      </dgm:t>
    </dgm:pt>
    <dgm:pt modelId="{065DBA5E-6CBC-4332-8E3B-38FB4989D382}" type="sibTrans" cxnId="{D16494F3-E196-4836-9645-9BC4B157E31E}">
      <dgm:prSet/>
      <dgm:spPr/>
      <dgm:t>
        <a:bodyPr/>
        <a:lstStyle/>
        <a:p>
          <a:endParaRPr lang="lv-LV"/>
        </a:p>
      </dgm:t>
    </dgm:pt>
    <dgm:pt modelId="{C55E4470-E1BB-4C5C-B2F0-4A6E5AD8BF40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Vadības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 grāmatvedība</a:t>
          </a:r>
        </a:p>
      </dgm:t>
    </dgm:pt>
    <dgm:pt modelId="{9E861283-F6C5-4CB4-BF72-275C8CADC7D3}" type="parTrans" cxnId="{0F44ADF7-AFF3-4954-8AC3-306E0B4E01A5}">
      <dgm:prSet/>
      <dgm:spPr/>
      <dgm:t>
        <a:bodyPr/>
        <a:lstStyle/>
        <a:p>
          <a:endParaRPr lang="lv-LV"/>
        </a:p>
      </dgm:t>
    </dgm:pt>
    <dgm:pt modelId="{C8EA7D55-2560-4A75-AE9D-D9A8F2377598}" type="sibTrans" cxnId="{0F44ADF7-AFF3-4954-8AC3-306E0B4E01A5}">
      <dgm:prSet/>
      <dgm:spPr/>
      <dgm:t>
        <a:bodyPr/>
        <a:lstStyle/>
        <a:p>
          <a:endParaRPr lang="lv-LV"/>
        </a:p>
      </dgm:t>
    </dgm:pt>
    <dgm:pt modelId="{404FB325-98B6-490A-A0FC-0BB54CF652FA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Izmaksas</a:t>
          </a:r>
        </a:p>
      </dgm:t>
    </dgm:pt>
    <dgm:pt modelId="{A4B1BB95-48FD-4A00-8D3C-C796651AF481}" type="parTrans" cxnId="{3C22783A-1AB2-449F-8191-106686339D64}">
      <dgm:prSet/>
      <dgm:spPr/>
      <dgm:t>
        <a:bodyPr/>
        <a:lstStyle/>
        <a:p>
          <a:endParaRPr lang="lv-LV"/>
        </a:p>
      </dgm:t>
    </dgm:pt>
    <dgm:pt modelId="{140B5C84-6E30-49B2-9F33-C4F33DE5D782}" type="sibTrans" cxnId="{3C22783A-1AB2-449F-8191-106686339D64}">
      <dgm:prSet/>
      <dgm:spPr/>
      <dgm:t>
        <a:bodyPr/>
        <a:lstStyle/>
        <a:p>
          <a:endParaRPr lang="lv-LV"/>
        </a:p>
      </dgm:t>
    </dgm:pt>
    <dgm:pt modelId="{49F7D5DE-EDF7-4D62-A71F-7CB729994F41}">
      <dgm:prSet custT="1"/>
      <dgm:spPr/>
      <dgm:t>
        <a:bodyPr/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Lēmumu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pieņem</a:t>
          </a:r>
          <a:r>
            <a:rPr kumimoji="0" lang="lv-LV" altLang="lv-LV" sz="1800" b="0" i="0" u="none" strike="noStrike" cap="none" normalizeH="0" baseline="0" dirty="0">
              <a:ln/>
              <a:effectLst/>
              <a:latin typeface="Arial"/>
            </a:rPr>
            <a:t>š</a:t>
          </a:r>
          <a:r>
            <a:rPr kumimoji="0" lang="lv-LV" altLang="lv-LV" sz="1800" b="0" i="0" u="none" strike="noStrike" cap="none" normalizeH="0" baseline="0" dirty="0">
              <a:ln/>
              <a:effectLst/>
              <a:latin typeface="Times New Roman" pitchFamily="18" charset="0"/>
            </a:rPr>
            <a:t>ana</a:t>
          </a:r>
        </a:p>
      </dgm:t>
    </dgm:pt>
    <dgm:pt modelId="{72B5862A-D3F7-48B8-99F8-61F0CB85AB6D}" type="parTrans" cxnId="{D9DABBBC-F059-4A7B-914C-4D5913B9522D}">
      <dgm:prSet/>
      <dgm:spPr/>
      <dgm:t>
        <a:bodyPr/>
        <a:lstStyle/>
        <a:p>
          <a:endParaRPr lang="lv-LV"/>
        </a:p>
      </dgm:t>
    </dgm:pt>
    <dgm:pt modelId="{DAAEDF4C-5DCF-4AD7-945B-A8019EF788EA}" type="sibTrans" cxnId="{D9DABBBC-F059-4A7B-914C-4D5913B9522D}">
      <dgm:prSet/>
      <dgm:spPr/>
      <dgm:t>
        <a:bodyPr/>
        <a:lstStyle/>
        <a:p>
          <a:endParaRPr lang="lv-LV"/>
        </a:p>
      </dgm:t>
    </dgm:pt>
    <dgm:pt modelId="{7DD28227-733C-4C29-9902-4464F49AABDF}" type="pres">
      <dgm:prSet presAssocID="{98AAA4A3-C5DB-42F7-92E8-0EEC2DD16B3C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B22D1D6A-436D-4644-A910-42C8E45F3D77}" type="pres">
      <dgm:prSet presAssocID="{D26F48C0-F735-4E04-9368-999D5EB28A77}" presName="root1" presStyleCnt="0"/>
      <dgm:spPr/>
    </dgm:pt>
    <dgm:pt modelId="{E2E26362-B48E-431A-B9D9-B761AF35938E}" type="pres">
      <dgm:prSet presAssocID="{D26F48C0-F735-4E04-9368-999D5EB28A77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496DF8C1-B11E-4DD9-8E7F-A67AFCF7BACD}" type="pres">
      <dgm:prSet presAssocID="{D26F48C0-F735-4E04-9368-999D5EB28A77}" presName="level2hierChild" presStyleCnt="0"/>
      <dgm:spPr/>
    </dgm:pt>
    <dgm:pt modelId="{E2B1FC48-7A04-4FD3-B209-DD824281BFFC}" type="pres">
      <dgm:prSet presAssocID="{667461FD-A9F9-4FCC-B2ED-BFEB00C97F70}" presName="conn2-1" presStyleLbl="parChTrans1D2" presStyleIdx="0" presStyleCnt="2"/>
      <dgm:spPr/>
      <dgm:t>
        <a:bodyPr/>
        <a:lstStyle/>
        <a:p>
          <a:endParaRPr lang="en-US"/>
        </a:p>
      </dgm:t>
    </dgm:pt>
    <dgm:pt modelId="{E845AE8D-B967-415F-8C06-7D69105B454C}" type="pres">
      <dgm:prSet presAssocID="{667461FD-A9F9-4FCC-B2ED-BFEB00C97F70}" presName="connTx" presStyleLbl="parChTrans1D2" presStyleIdx="0" presStyleCnt="2"/>
      <dgm:spPr/>
      <dgm:t>
        <a:bodyPr/>
        <a:lstStyle/>
        <a:p>
          <a:endParaRPr lang="en-US"/>
        </a:p>
      </dgm:t>
    </dgm:pt>
    <dgm:pt modelId="{42CFEFD8-C6AA-4C9A-891C-DDE26AD3E044}" type="pres">
      <dgm:prSet presAssocID="{4EE45586-9607-4E34-AF5D-52547D5E4BE5}" presName="root2" presStyleCnt="0"/>
      <dgm:spPr/>
    </dgm:pt>
    <dgm:pt modelId="{C8CABEBD-070D-4338-AD80-800A79D8636C}" type="pres">
      <dgm:prSet presAssocID="{4EE45586-9607-4E34-AF5D-52547D5E4BE5}" presName="LevelTwoTextNode" presStyleLbl="node2" presStyleIdx="0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A8E9B86-11ED-484F-8205-17B80587BF0A}" type="pres">
      <dgm:prSet presAssocID="{4EE45586-9607-4E34-AF5D-52547D5E4BE5}" presName="level3hierChild" presStyleCnt="0"/>
      <dgm:spPr/>
    </dgm:pt>
    <dgm:pt modelId="{DB117D19-1BBF-4F66-9821-BC74250781E9}" type="pres">
      <dgm:prSet presAssocID="{7CE2DD71-F684-4CE7-9991-27D9D3DDCB0E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F77753F6-1F39-4497-A073-2BCE1551FBA6}" type="pres">
      <dgm:prSet presAssocID="{7CE2DD71-F684-4CE7-9991-27D9D3DDCB0E}" presName="connTx" presStyleLbl="parChTrans1D3" presStyleIdx="0" presStyleCnt="5"/>
      <dgm:spPr/>
      <dgm:t>
        <a:bodyPr/>
        <a:lstStyle/>
        <a:p>
          <a:endParaRPr lang="en-US"/>
        </a:p>
      </dgm:t>
    </dgm:pt>
    <dgm:pt modelId="{FC18A668-88FC-4C31-A864-75C58D4536AB}" type="pres">
      <dgm:prSet presAssocID="{DFFBB5E7-32A1-48FF-8AD4-A415C1F15FBB}" presName="root2" presStyleCnt="0"/>
      <dgm:spPr/>
    </dgm:pt>
    <dgm:pt modelId="{430C8686-7A1C-435B-BC6A-04AA7D631F06}" type="pres">
      <dgm:prSet presAssocID="{DFFBB5E7-32A1-48FF-8AD4-A415C1F15FBB}" presName="LevelTwoTextNode" presStyleLbl="node3" presStyleIdx="0" presStyleCnt="5" custScaleX="173704" custScaleY="68481" custLinFactNeighborX="1670" custLinFactNeighborY="-1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A5BE248-E501-418A-AC00-D36A7E9DC567}" type="pres">
      <dgm:prSet presAssocID="{DFFBB5E7-32A1-48FF-8AD4-A415C1F15FBB}" presName="level3hierChild" presStyleCnt="0"/>
      <dgm:spPr/>
    </dgm:pt>
    <dgm:pt modelId="{92631C6C-4521-4C19-82AB-8FD6E8E61244}" type="pres">
      <dgm:prSet presAssocID="{70219834-F1CD-490F-99FC-B1617B67C248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74DB96BC-A54D-4121-8382-7204B50EAA99}" type="pres">
      <dgm:prSet presAssocID="{70219834-F1CD-490F-99FC-B1617B67C248}" presName="connTx" presStyleLbl="parChTrans1D3" presStyleIdx="1" presStyleCnt="5"/>
      <dgm:spPr/>
      <dgm:t>
        <a:bodyPr/>
        <a:lstStyle/>
        <a:p>
          <a:endParaRPr lang="en-US"/>
        </a:p>
      </dgm:t>
    </dgm:pt>
    <dgm:pt modelId="{A4470C08-04C6-4722-95D5-E77BC4664FCD}" type="pres">
      <dgm:prSet presAssocID="{4A80D642-10D2-4959-892A-45C61A5C2AB3}" presName="root2" presStyleCnt="0"/>
      <dgm:spPr/>
    </dgm:pt>
    <dgm:pt modelId="{4F86C53F-170E-4FD3-8954-0C44362A56B5}" type="pres">
      <dgm:prSet presAssocID="{4A80D642-10D2-4959-892A-45C61A5C2AB3}" presName="LevelTwoTextNode" presStyleLbl="node3" presStyleIdx="1" presStyleCnt="5" custScaleX="176333" custScaleY="99744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4561646-4B07-47B9-9C76-7DE0DA754AE8}" type="pres">
      <dgm:prSet presAssocID="{4A80D642-10D2-4959-892A-45C61A5C2AB3}" presName="level3hierChild" presStyleCnt="0"/>
      <dgm:spPr/>
    </dgm:pt>
    <dgm:pt modelId="{C486F9AC-4044-48E9-8EED-34E3D37F9ED6}" type="pres">
      <dgm:prSet presAssocID="{6A731201-C350-4E06-9819-56C7EF9D1030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49AADFCE-438C-4A32-8F13-1803A0591BAC}" type="pres">
      <dgm:prSet presAssocID="{6A731201-C350-4E06-9819-56C7EF9D1030}" presName="connTx" presStyleLbl="parChTrans1D3" presStyleIdx="2" presStyleCnt="5"/>
      <dgm:spPr/>
      <dgm:t>
        <a:bodyPr/>
        <a:lstStyle/>
        <a:p>
          <a:endParaRPr lang="en-US"/>
        </a:p>
      </dgm:t>
    </dgm:pt>
    <dgm:pt modelId="{A63E1528-23D7-40C1-8374-71ADFE5717A2}" type="pres">
      <dgm:prSet presAssocID="{AD61FC93-8F46-40B9-86CD-1FAA57C69CD9}" presName="root2" presStyleCnt="0"/>
      <dgm:spPr/>
    </dgm:pt>
    <dgm:pt modelId="{97FC4709-B58B-4040-987B-A6503E4F6EE0}" type="pres">
      <dgm:prSet presAssocID="{AD61FC93-8F46-40B9-86CD-1FAA57C69CD9}" presName="LevelTwoTextNode" presStyleLbl="node3" presStyleIdx="2" presStyleCnt="5" custScaleX="176333" custScaleY="7027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28F33EC2-9627-4225-8928-C80D5C255A64}" type="pres">
      <dgm:prSet presAssocID="{AD61FC93-8F46-40B9-86CD-1FAA57C69CD9}" presName="level3hierChild" presStyleCnt="0"/>
      <dgm:spPr/>
    </dgm:pt>
    <dgm:pt modelId="{E9FDEC1C-AEB0-4CF3-8446-46D3D7645F3D}" type="pres">
      <dgm:prSet presAssocID="{9E861283-F6C5-4CB4-BF72-275C8CADC7D3}" presName="conn2-1" presStyleLbl="parChTrans1D2" presStyleIdx="1" presStyleCnt="2"/>
      <dgm:spPr/>
      <dgm:t>
        <a:bodyPr/>
        <a:lstStyle/>
        <a:p>
          <a:endParaRPr lang="en-US"/>
        </a:p>
      </dgm:t>
    </dgm:pt>
    <dgm:pt modelId="{61E63F87-F50E-4A4D-93AA-FABAFCE46283}" type="pres">
      <dgm:prSet presAssocID="{9E861283-F6C5-4CB4-BF72-275C8CADC7D3}" presName="connTx" presStyleLbl="parChTrans1D2" presStyleIdx="1" presStyleCnt="2"/>
      <dgm:spPr/>
      <dgm:t>
        <a:bodyPr/>
        <a:lstStyle/>
        <a:p>
          <a:endParaRPr lang="en-US"/>
        </a:p>
      </dgm:t>
    </dgm:pt>
    <dgm:pt modelId="{AAF59BB8-3286-4AA6-A98E-2B98BEB01E10}" type="pres">
      <dgm:prSet presAssocID="{C55E4470-E1BB-4C5C-B2F0-4A6E5AD8BF40}" presName="root2" presStyleCnt="0"/>
      <dgm:spPr/>
    </dgm:pt>
    <dgm:pt modelId="{E5E21D0F-DC04-4066-8CB7-91899784658F}" type="pres">
      <dgm:prSet presAssocID="{C55E4470-E1BB-4C5C-B2F0-4A6E5AD8BF40}" presName="LevelTwoTextNode" presStyleLbl="node2" presStyleIdx="1" presStyleCnt="2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26AAC2B-FB72-404E-94AC-13BE3E162612}" type="pres">
      <dgm:prSet presAssocID="{C55E4470-E1BB-4C5C-B2F0-4A6E5AD8BF40}" presName="level3hierChild" presStyleCnt="0"/>
      <dgm:spPr/>
    </dgm:pt>
    <dgm:pt modelId="{53E6CC6C-46F5-409D-A85C-9F5D1D455DDF}" type="pres">
      <dgm:prSet presAssocID="{A4B1BB95-48FD-4A00-8D3C-C796651AF481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F3F9CDF7-5793-4FD0-BB1B-552F4D379C88}" type="pres">
      <dgm:prSet presAssocID="{A4B1BB95-48FD-4A00-8D3C-C796651AF481}" presName="connTx" presStyleLbl="parChTrans1D3" presStyleIdx="3" presStyleCnt="5"/>
      <dgm:spPr/>
      <dgm:t>
        <a:bodyPr/>
        <a:lstStyle/>
        <a:p>
          <a:endParaRPr lang="en-US"/>
        </a:p>
      </dgm:t>
    </dgm:pt>
    <dgm:pt modelId="{97D24494-9FD5-4BEB-96AB-1C8E9B7EFE7F}" type="pres">
      <dgm:prSet presAssocID="{404FB325-98B6-490A-A0FC-0BB54CF652FA}" presName="root2" presStyleCnt="0"/>
      <dgm:spPr/>
    </dgm:pt>
    <dgm:pt modelId="{8A7862A3-A852-4161-98AD-EEF295B4D436}" type="pres">
      <dgm:prSet presAssocID="{404FB325-98B6-490A-A0FC-0BB54CF652FA}" presName="LevelTwoTextNode" presStyleLbl="node3" presStyleIdx="3" presStyleCnt="5" custScaleX="176332" custScaleY="4735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6C3D9DBC-D813-458E-9B72-1E5B2C3BFCB6}" type="pres">
      <dgm:prSet presAssocID="{404FB325-98B6-490A-A0FC-0BB54CF652FA}" presName="level3hierChild" presStyleCnt="0"/>
      <dgm:spPr/>
    </dgm:pt>
    <dgm:pt modelId="{FD451D63-1650-457A-8ABE-3A0DB6FE783B}" type="pres">
      <dgm:prSet presAssocID="{72B5862A-D3F7-48B8-99F8-61F0CB85AB6D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EC736D0E-FA59-4ED2-8D1A-8CD8B09B0957}" type="pres">
      <dgm:prSet presAssocID="{72B5862A-D3F7-48B8-99F8-61F0CB85AB6D}" presName="connTx" presStyleLbl="parChTrans1D3" presStyleIdx="4" presStyleCnt="5"/>
      <dgm:spPr/>
      <dgm:t>
        <a:bodyPr/>
        <a:lstStyle/>
        <a:p>
          <a:endParaRPr lang="en-US"/>
        </a:p>
      </dgm:t>
    </dgm:pt>
    <dgm:pt modelId="{381BF236-EC60-4A5A-BA9C-2C7B065D3E95}" type="pres">
      <dgm:prSet presAssocID="{49F7D5DE-EDF7-4D62-A71F-7CB729994F41}" presName="root2" presStyleCnt="0"/>
      <dgm:spPr/>
    </dgm:pt>
    <dgm:pt modelId="{8DAD4DDC-59C1-45E4-AA98-5B3583EDA3A5}" type="pres">
      <dgm:prSet presAssocID="{49F7D5DE-EDF7-4D62-A71F-7CB729994F41}" presName="LevelTwoTextNode" presStyleLbl="node3" presStyleIdx="4" presStyleCnt="5" custScaleX="176333" custLinFactNeighborY="168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0B6E6B9-ECA0-4051-A45D-6FE71C8B39EB}" type="pres">
      <dgm:prSet presAssocID="{49F7D5DE-EDF7-4D62-A71F-7CB729994F41}" presName="level3hierChild" presStyleCnt="0"/>
      <dgm:spPr/>
    </dgm:pt>
  </dgm:ptLst>
  <dgm:cxnLst>
    <dgm:cxn modelId="{92D46CAC-BFF3-47DD-9E2A-6FDF32C8BA17}" type="presOf" srcId="{404FB325-98B6-490A-A0FC-0BB54CF652FA}" destId="{8A7862A3-A852-4161-98AD-EEF295B4D436}" srcOrd="0" destOrd="0" presId="urn:microsoft.com/office/officeart/2005/8/layout/hierarchy2"/>
    <dgm:cxn modelId="{52B28DA5-4DF3-4FC9-A9B4-57DE4B84EE21}" type="presOf" srcId="{9E861283-F6C5-4CB4-BF72-275C8CADC7D3}" destId="{E9FDEC1C-AEB0-4CF3-8446-46D3D7645F3D}" srcOrd="0" destOrd="0" presId="urn:microsoft.com/office/officeart/2005/8/layout/hierarchy2"/>
    <dgm:cxn modelId="{58BC180F-743F-4898-9F50-2606B7C78ED1}" type="presOf" srcId="{7CE2DD71-F684-4CE7-9991-27D9D3DDCB0E}" destId="{DB117D19-1BBF-4F66-9821-BC74250781E9}" srcOrd="0" destOrd="0" presId="urn:microsoft.com/office/officeart/2005/8/layout/hierarchy2"/>
    <dgm:cxn modelId="{C4FC9041-45BA-4B31-AB26-EC4E2BF5E474}" type="presOf" srcId="{70219834-F1CD-490F-99FC-B1617B67C248}" destId="{92631C6C-4521-4C19-82AB-8FD6E8E61244}" srcOrd="0" destOrd="0" presId="urn:microsoft.com/office/officeart/2005/8/layout/hierarchy2"/>
    <dgm:cxn modelId="{E9CDC172-D398-491C-BF38-FEF9D01848B5}" type="presOf" srcId="{A4B1BB95-48FD-4A00-8D3C-C796651AF481}" destId="{53E6CC6C-46F5-409D-A85C-9F5D1D455DDF}" srcOrd="0" destOrd="0" presId="urn:microsoft.com/office/officeart/2005/8/layout/hierarchy2"/>
    <dgm:cxn modelId="{6478FE7B-483C-4B9B-ACE8-53CB468798C9}" type="presOf" srcId="{6A731201-C350-4E06-9819-56C7EF9D1030}" destId="{C486F9AC-4044-48E9-8EED-34E3D37F9ED6}" srcOrd="0" destOrd="0" presId="urn:microsoft.com/office/officeart/2005/8/layout/hierarchy2"/>
    <dgm:cxn modelId="{52A94526-04DA-4AB7-A2E9-FF7BA40BAF5F}" type="presOf" srcId="{49F7D5DE-EDF7-4D62-A71F-7CB729994F41}" destId="{8DAD4DDC-59C1-45E4-AA98-5B3583EDA3A5}" srcOrd="0" destOrd="0" presId="urn:microsoft.com/office/officeart/2005/8/layout/hierarchy2"/>
    <dgm:cxn modelId="{3F894DAB-2780-47BF-B99C-097C887D5245}" type="presOf" srcId="{DFFBB5E7-32A1-48FF-8AD4-A415C1F15FBB}" destId="{430C8686-7A1C-435B-BC6A-04AA7D631F06}" srcOrd="0" destOrd="0" presId="urn:microsoft.com/office/officeart/2005/8/layout/hierarchy2"/>
    <dgm:cxn modelId="{EB8C0A4D-A3D4-45E1-8D2A-7C7095EDD8AE}" type="presOf" srcId="{7CE2DD71-F684-4CE7-9991-27D9D3DDCB0E}" destId="{F77753F6-1F39-4497-A073-2BCE1551FBA6}" srcOrd="1" destOrd="0" presId="urn:microsoft.com/office/officeart/2005/8/layout/hierarchy2"/>
    <dgm:cxn modelId="{D9DABBBC-F059-4A7B-914C-4D5913B9522D}" srcId="{C55E4470-E1BB-4C5C-B2F0-4A6E5AD8BF40}" destId="{49F7D5DE-EDF7-4D62-A71F-7CB729994F41}" srcOrd="1" destOrd="0" parTransId="{72B5862A-D3F7-48B8-99F8-61F0CB85AB6D}" sibTransId="{DAAEDF4C-5DCF-4AD7-945B-A8019EF788EA}"/>
    <dgm:cxn modelId="{2F7781A5-0571-4177-8831-FFC5C4D1D146}" srcId="{98AAA4A3-C5DB-42F7-92E8-0EEC2DD16B3C}" destId="{D26F48C0-F735-4E04-9368-999D5EB28A77}" srcOrd="0" destOrd="0" parTransId="{C33D50CB-0B31-404E-BDE4-634C252DB911}" sibTransId="{EC7EAB56-1CC4-4530-BD70-F880702D9980}"/>
    <dgm:cxn modelId="{0F44ADF7-AFF3-4954-8AC3-306E0B4E01A5}" srcId="{D26F48C0-F735-4E04-9368-999D5EB28A77}" destId="{C55E4470-E1BB-4C5C-B2F0-4A6E5AD8BF40}" srcOrd="1" destOrd="0" parTransId="{9E861283-F6C5-4CB4-BF72-275C8CADC7D3}" sibTransId="{C8EA7D55-2560-4A75-AE9D-D9A8F2377598}"/>
    <dgm:cxn modelId="{DEC66FFF-0499-43BD-8D76-8FA0160BCF45}" srcId="{4EE45586-9607-4E34-AF5D-52547D5E4BE5}" destId="{4A80D642-10D2-4959-892A-45C61A5C2AB3}" srcOrd="1" destOrd="0" parTransId="{70219834-F1CD-490F-99FC-B1617B67C248}" sibTransId="{E1862084-6227-42A1-AA8C-095B6C51ED8D}"/>
    <dgm:cxn modelId="{9E81DF1D-9B9B-40EB-B99B-87CCAE473221}" type="presOf" srcId="{D26F48C0-F735-4E04-9368-999D5EB28A77}" destId="{E2E26362-B48E-431A-B9D9-B761AF35938E}" srcOrd="0" destOrd="0" presId="urn:microsoft.com/office/officeart/2005/8/layout/hierarchy2"/>
    <dgm:cxn modelId="{6D710C73-E1A9-47F8-AD15-4E1CB82F3D92}" type="presOf" srcId="{70219834-F1CD-490F-99FC-B1617B67C248}" destId="{74DB96BC-A54D-4121-8382-7204B50EAA99}" srcOrd="1" destOrd="0" presId="urn:microsoft.com/office/officeart/2005/8/layout/hierarchy2"/>
    <dgm:cxn modelId="{4839AECD-1203-4B67-9310-020EC7D9CD6D}" type="presOf" srcId="{AD61FC93-8F46-40B9-86CD-1FAA57C69CD9}" destId="{97FC4709-B58B-4040-987B-A6503E4F6EE0}" srcOrd="0" destOrd="0" presId="urn:microsoft.com/office/officeart/2005/8/layout/hierarchy2"/>
    <dgm:cxn modelId="{BF322226-9B35-4CAB-8570-FF20E0347494}" type="presOf" srcId="{A4B1BB95-48FD-4A00-8D3C-C796651AF481}" destId="{F3F9CDF7-5793-4FD0-BB1B-552F4D379C88}" srcOrd="1" destOrd="0" presId="urn:microsoft.com/office/officeart/2005/8/layout/hierarchy2"/>
    <dgm:cxn modelId="{B68D1993-FA51-441C-9881-822773C695CE}" type="presOf" srcId="{9E861283-F6C5-4CB4-BF72-275C8CADC7D3}" destId="{61E63F87-F50E-4A4D-93AA-FABAFCE46283}" srcOrd="1" destOrd="0" presId="urn:microsoft.com/office/officeart/2005/8/layout/hierarchy2"/>
    <dgm:cxn modelId="{6AE2715C-B000-4A30-BA30-C4EC622F55B2}" type="presOf" srcId="{667461FD-A9F9-4FCC-B2ED-BFEB00C97F70}" destId="{E845AE8D-B967-415F-8C06-7D69105B454C}" srcOrd="1" destOrd="0" presId="urn:microsoft.com/office/officeart/2005/8/layout/hierarchy2"/>
    <dgm:cxn modelId="{40EF3D85-FE60-4611-8E29-6EE2189736D7}" type="presOf" srcId="{6A731201-C350-4E06-9819-56C7EF9D1030}" destId="{49AADFCE-438C-4A32-8F13-1803A0591BAC}" srcOrd="1" destOrd="0" presId="urn:microsoft.com/office/officeart/2005/8/layout/hierarchy2"/>
    <dgm:cxn modelId="{DE23599B-A0ED-48AE-96A4-078F57AF2429}" type="presOf" srcId="{667461FD-A9F9-4FCC-B2ED-BFEB00C97F70}" destId="{E2B1FC48-7A04-4FD3-B209-DD824281BFFC}" srcOrd="0" destOrd="0" presId="urn:microsoft.com/office/officeart/2005/8/layout/hierarchy2"/>
    <dgm:cxn modelId="{EE3E0414-69A0-411F-A100-294593E73453}" srcId="{D26F48C0-F735-4E04-9368-999D5EB28A77}" destId="{4EE45586-9607-4E34-AF5D-52547D5E4BE5}" srcOrd="0" destOrd="0" parTransId="{667461FD-A9F9-4FCC-B2ED-BFEB00C97F70}" sibTransId="{1F1EF08C-0A1A-4961-ADF8-67F00092AFF8}"/>
    <dgm:cxn modelId="{0F2636CF-9436-4E78-8EC9-CE03123B0246}" type="presOf" srcId="{72B5862A-D3F7-48B8-99F8-61F0CB85AB6D}" destId="{FD451D63-1650-457A-8ABE-3A0DB6FE783B}" srcOrd="0" destOrd="0" presId="urn:microsoft.com/office/officeart/2005/8/layout/hierarchy2"/>
    <dgm:cxn modelId="{78FB9A6D-B9FE-4C14-893A-B63F763C7DE6}" type="presOf" srcId="{4A80D642-10D2-4959-892A-45C61A5C2AB3}" destId="{4F86C53F-170E-4FD3-8954-0C44362A56B5}" srcOrd="0" destOrd="0" presId="urn:microsoft.com/office/officeart/2005/8/layout/hierarchy2"/>
    <dgm:cxn modelId="{BFC4386E-7204-4445-9D14-3D6B3C3529E1}" type="presOf" srcId="{72B5862A-D3F7-48B8-99F8-61F0CB85AB6D}" destId="{EC736D0E-FA59-4ED2-8D1A-8CD8B09B0957}" srcOrd="1" destOrd="0" presId="urn:microsoft.com/office/officeart/2005/8/layout/hierarchy2"/>
    <dgm:cxn modelId="{56EC03AB-8510-4628-B865-D30CC2587693}" type="presOf" srcId="{4EE45586-9607-4E34-AF5D-52547D5E4BE5}" destId="{C8CABEBD-070D-4338-AD80-800A79D8636C}" srcOrd="0" destOrd="0" presId="urn:microsoft.com/office/officeart/2005/8/layout/hierarchy2"/>
    <dgm:cxn modelId="{3C22783A-1AB2-449F-8191-106686339D64}" srcId="{C55E4470-E1BB-4C5C-B2F0-4A6E5AD8BF40}" destId="{404FB325-98B6-490A-A0FC-0BB54CF652FA}" srcOrd="0" destOrd="0" parTransId="{A4B1BB95-48FD-4A00-8D3C-C796651AF481}" sibTransId="{140B5C84-6E30-49B2-9F33-C4F33DE5D782}"/>
    <dgm:cxn modelId="{D16494F3-E196-4836-9645-9BC4B157E31E}" srcId="{4EE45586-9607-4E34-AF5D-52547D5E4BE5}" destId="{AD61FC93-8F46-40B9-86CD-1FAA57C69CD9}" srcOrd="2" destOrd="0" parTransId="{6A731201-C350-4E06-9819-56C7EF9D1030}" sibTransId="{065DBA5E-6CBC-4332-8E3B-38FB4989D382}"/>
    <dgm:cxn modelId="{8F142059-0F95-4A2B-81D6-68C0515756AF}" srcId="{4EE45586-9607-4E34-AF5D-52547D5E4BE5}" destId="{DFFBB5E7-32A1-48FF-8AD4-A415C1F15FBB}" srcOrd="0" destOrd="0" parTransId="{7CE2DD71-F684-4CE7-9991-27D9D3DDCB0E}" sibTransId="{68033951-9EAB-4FD5-8389-9C93E27AA459}"/>
    <dgm:cxn modelId="{52E9013D-6D5B-4980-9025-A19700459F81}" type="presOf" srcId="{98AAA4A3-C5DB-42F7-92E8-0EEC2DD16B3C}" destId="{7DD28227-733C-4C29-9902-4464F49AABDF}" srcOrd="0" destOrd="0" presId="urn:microsoft.com/office/officeart/2005/8/layout/hierarchy2"/>
    <dgm:cxn modelId="{607472FE-DB8F-4527-86F6-415C099225B4}" type="presOf" srcId="{C55E4470-E1BB-4C5C-B2F0-4A6E5AD8BF40}" destId="{E5E21D0F-DC04-4066-8CB7-91899784658F}" srcOrd="0" destOrd="0" presId="urn:microsoft.com/office/officeart/2005/8/layout/hierarchy2"/>
    <dgm:cxn modelId="{49197CDB-1518-4011-B951-115FC54EB8F4}" type="presParOf" srcId="{7DD28227-733C-4C29-9902-4464F49AABDF}" destId="{B22D1D6A-436D-4644-A910-42C8E45F3D77}" srcOrd="0" destOrd="0" presId="urn:microsoft.com/office/officeart/2005/8/layout/hierarchy2"/>
    <dgm:cxn modelId="{34958420-9E7D-4ABA-8704-49EBECCDC10D}" type="presParOf" srcId="{B22D1D6A-436D-4644-A910-42C8E45F3D77}" destId="{E2E26362-B48E-431A-B9D9-B761AF35938E}" srcOrd="0" destOrd="0" presId="urn:microsoft.com/office/officeart/2005/8/layout/hierarchy2"/>
    <dgm:cxn modelId="{AA39C9CA-85C3-4312-B5D4-C08FCB1F4670}" type="presParOf" srcId="{B22D1D6A-436D-4644-A910-42C8E45F3D77}" destId="{496DF8C1-B11E-4DD9-8E7F-A67AFCF7BACD}" srcOrd="1" destOrd="0" presId="urn:microsoft.com/office/officeart/2005/8/layout/hierarchy2"/>
    <dgm:cxn modelId="{5FDA7F0A-3EDC-44E8-92DF-E79DA7294CF0}" type="presParOf" srcId="{496DF8C1-B11E-4DD9-8E7F-A67AFCF7BACD}" destId="{E2B1FC48-7A04-4FD3-B209-DD824281BFFC}" srcOrd="0" destOrd="0" presId="urn:microsoft.com/office/officeart/2005/8/layout/hierarchy2"/>
    <dgm:cxn modelId="{79055133-D6E8-40BF-A10E-7306982C71DE}" type="presParOf" srcId="{E2B1FC48-7A04-4FD3-B209-DD824281BFFC}" destId="{E845AE8D-B967-415F-8C06-7D69105B454C}" srcOrd="0" destOrd="0" presId="urn:microsoft.com/office/officeart/2005/8/layout/hierarchy2"/>
    <dgm:cxn modelId="{D5BED950-54CC-4A43-A605-D33E1E3A5C71}" type="presParOf" srcId="{496DF8C1-B11E-4DD9-8E7F-A67AFCF7BACD}" destId="{42CFEFD8-C6AA-4C9A-891C-DDE26AD3E044}" srcOrd="1" destOrd="0" presId="urn:microsoft.com/office/officeart/2005/8/layout/hierarchy2"/>
    <dgm:cxn modelId="{23898266-D585-469A-876A-8A619B7D4CE9}" type="presParOf" srcId="{42CFEFD8-C6AA-4C9A-891C-DDE26AD3E044}" destId="{C8CABEBD-070D-4338-AD80-800A79D8636C}" srcOrd="0" destOrd="0" presId="urn:microsoft.com/office/officeart/2005/8/layout/hierarchy2"/>
    <dgm:cxn modelId="{F14235AF-AE4E-4C56-8FE0-1DF887051417}" type="presParOf" srcId="{42CFEFD8-C6AA-4C9A-891C-DDE26AD3E044}" destId="{1A8E9B86-11ED-484F-8205-17B80587BF0A}" srcOrd="1" destOrd="0" presId="urn:microsoft.com/office/officeart/2005/8/layout/hierarchy2"/>
    <dgm:cxn modelId="{C82A59AC-6650-4E99-A05B-6E7394DE8BE1}" type="presParOf" srcId="{1A8E9B86-11ED-484F-8205-17B80587BF0A}" destId="{DB117D19-1BBF-4F66-9821-BC74250781E9}" srcOrd="0" destOrd="0" presId="urn:microsoft.com/office/officeart/2005/8/layout/hierarchy2"/>
    <dgm:cxn modelId="{6B85D372-E745-4B4A-88A0-07299FB05AFA}" type="presParOf" srcId="{DB117D19-1BBF-4F66-9821-BC74250781E9}" destId="{F77753F6-1F39-4497-A073-2BCE1551FBA6}" srcOrd="0" destOrd="0" presId="urn:microsoft.com/office/officeart/2005/8/layout/hierarchy2"/>
    <dgm:cxn modelId="{92BCE9F7-8360-4E76-BA29-E166385F94AC}" type="presParOf" srcId="{1A8E9B86-11ED-484F-8205-17B80587BF0A}" destId="{FC18A668-88FC-4C31-A864-75C58D4536AB}" srcOrd="1" destOrd="0" presId="urn:microsoft.com/office/officeart/2005/8/layout/hierarchy2"/>
    <dgm:cxn modelId="{E87692C7-BA9C-4122-97C3-8EA05255BBCA}" type="presParOf" srcId="{FC18A668-88FC-4C31-A864-75C58D4536AB}" destId="{430C8686-7A1C-435B-BC6A-04AA7D631F06}" srcOrd="0" destOrd="0" presId="urn:microsoft.com/office/officeart/2005/8/layout/hierarchy2"/>
    <dgm:cxn modelId="{E8975F8E-82A6-4DD6-BC68-22263E2D7D58}" type="presParOf" srcId="{FC18A668-88FC-4C31-A864-75C58D4536AB}" destId="{3A5BE248-E501-418A-AC00-D36A7E9DC567}" srcOrd="1" destOrd="0" presId="urn:microsoft.com/office/officeart/2005/8/layout/hierarchy2"/>
    <dgm:cxn modelId="{68F4047D-71F4-4D08-B20E-FB871F300ADD}" type="presParOf" srcId="{1A8E9B86-11ED-484F-8205-17B80587BF0A}" destId="{92631C6C-4521-4C19-82AB-8FD6E8E61244}" srcOrd="2" destOrd="0" presId="urn:microsoft.com/office/officeart/2005/8/layout/hierarchy2"/>
    <dgm:cxn modelId="{07B3472D-6D7B-4E20-B17A-0FBE0116ED42}" type="presParOf" srcId="{92631C6C-4521-4C19-82AB-8FD6E8E61244}" destId="{74DB96BC-A54D-4121-8382-7204B50EAA99}" srcOrd="0" destOrd="0" presId="urn:microsoft.com/office/officeart/2005/8/layout/hierarchy2"/>
    <dgm:cxn modelId="{5CB08C54-9190-47A2-B126-8FF5458A2372}" type="presParOf" srcId="{1A8E9B86-11ED-484F-8205-17B80587BF0A}" destId="{A4470C08-04C6-4722-95D5-E77BC4664FCD}" srcOrd="3" destOrd="0" presId="urn:microsoft.com/office/officeart/2005/8/layout/hierarchy2"/>
    <dgm:cxn modelId="{6AC040A4-A87A-4CFE-8DE8-917845DF484B}" type="presParOf" srcId="{A4470C08-04C6-4722-95D5-E77BC4664FCD}" destId="{4F86C53F-170E-4FD3-8954-0C44362A56B5}" srcOrd="0" destOrd="0" presId="urn:microsoft.com/office/officeart/2005/8/layout/hierarchy2"/>
    <dgm:cxn modelId="{BE3AEEA0-88C5-4882-8DAD-914683CF9CFF}" type="presParOf" srcId="{A4470C08-04C6-4722-95D5-E77BC4664FCD}" destId="{24561646-4B07-47B9-9C76-7DE0DA754AE8}" srcOrd="1" destOrd="0" presId="urn:microsoft.com/office/officeart/2005/8/layout/hierarchy2"/>
    <dgm:cxn modelId="{86563DFC-5715-4022-AA9A-D74A2AA1D7A6}" type="presParOf" srcId="{1A8E9B86-11ED-484F-8205-17B80587BF0A}" destId="{C486F9AC-4044-48E9-8EED-34E3D37F9ED6}" srcOrd="4" destOrd="0" presId="urn:microsoft.com/office/officeart/2005/8/layout/hierarchy2"/>
    <dgm:cxn modelId="{578BDE38-C148-484F-B6C8-8E186FE77390}" type="presParOf" srcId="{C486F9AC-4044-48E9-8EED-34E3D37F9ED6}" destId="{49AADFCE-438C-4A32-8F13-1803A0591BAC}" srcOrd="0" destOrd="0" presId="urn:microsoft.com/office/officeart/2005/8/layout/hierarchy2"/>
    <dgm:cxn modelId="{2DD6AF57-B50C-4AF9-BEE0-F25FB090EB9C}" type="presParOf" srcId="{1A8E9B86-11ED-484F-8205-17B80587BF0A}" destId="{A63E1528-23D7-40C1-8374-71ADFE5717A2}" srcOrd="5" destOrd="0" presId="urn:microsoft.com/office/officeart/2005/8/layout/hierarchy2"/>
    <dgm:cxn modelId="{65D3AC83-740A-416D-A57F-6E882D8A8749}" type="presParOf" srcId="{A63E1528-23D7-40C1-8374-71ADFE5717A2}" destId="{97FC4709-B58B-4040-987B-A6503E4F6EE0}" srcOrd="0" destOrd="0" presId="urn:microsoft.com/office/officeart/2005/8/layout/hierarchy2"/>
    <dgm:cxn modelId="{64BE54E1-D130-4421-BE63-806575F8FDEC}" type="presParOf" srcId="{A63E1528-23D7-40C1-8374-71ADFE5717A2}" destId="{28F33EC2-9627-4225-8928-C80D5C255A64}" srcOrd="1" destOrd="0" presId="urn:microsoft.com/office/officeart/2005/8/layout/hierarchy2"/>
    <dgm:cxn modelId="{8EB89956-F9E0-48D2-A1C9-9C664C567672}" type="presParOf" srcId="{496DF8C1-B11E-4DD9-8E7F-A67AFCF7BACD}" destId="{E9FDEC1C-AEB0-4CF3-8446-46D3D7645F3D}" srcOrd="2" destOrd="0" presId="urn:microsoft.com/office/officeart/2005/8/layout/hierarchy2"/>
    <dgm:cxn modelId="{1B86ED4E-AF57-48B2-9D6D-7C9AD85AE4E5}" type="presParOf" srcId="{E9FDEC1C-AEB0-4CF3-8446-46D3D7645F3D}" destId="{61E63F87-F50E-4A4D-93AA-FABAFCE46283}" srcOrd="0" destOrd="0" presId="urn:microsoft.com/office/officeart/2005/8/layout/hierarchy2"/>
    <dgm:cxn modelId="{C8901FF9-70EB-4EEC-B907-2D40AFCEA273}" type="presParOf" srcId="{496DF8C1-B11E-4DD9-8E7F-A67AFCF7BACD}" destId="{AAF59BB8-3286-4AA6-A98E-2B98BEB01E10}" srcOrd="3" destOrd="0" presId="urn:microsoft.com/office/officeart/2005/8/layout/hierarchy2"/>
    <dgm:cxn modelId="{7753A3C4-A218-44AB-B5EF-FB1D2D331019}" type="presParOf" srcId="{AAF59BB8-3286-4AA6-A98E-2B98BEB01E10}" destId="{E5E21D0F-DC04-4066-8CB7-91899784658F}" srcOrd="0" destOrd="0" presId="urn:microsoft.com/office/officeart/2005/8/layout/hierarchy2"/>
    <dgm:cxn modelId="{7D72CF6B-B331-439F-AF06-A8D5E7C6CE4D}" type="presParOf" srcId="{AAF59BB8-3286-4AA6-A98E-2B98BEB01E10}" destId="{D26AAC2B-FB72-404E-94AC-13BE3E162612}" srcOrd="1" destOrd="0" presId="urn:microsoft.com/office/officeart/2005/8/layout/hierarchy2"/>
    <dgm:cxn modelId="{0CFE54B6-A570-4D8B-B1A1-888D00D56D3C}" type="presParOf" srcId="{D26AAC2B-FB72-404E-94AC-13BE3E162612}" destId="{53E6CC6C-46F5-409D-A85C-9F5D1D455DDF}" srcOrd="0" destOrd="0" presId="urn:microsoft.com/office/officeart/2005/8/layout/hierarchy2"/>
    <dgm:cxn modelId="{27D93F7C-0EF1-4BFD-B2A8-AD6749C13023}" type="presParOf" srcId="{53E6CC6C-46F5-409D-A85C-9F5D1D455DDF}" destId="{F3F9CDF7-5793-4FD0-BB1B-552F4D379C88}" srcOrd="0" destOrd="0" presId="urn:microsoft.com/office/officeart/2005/8/layout/hierarchy2"/>
    <dgm:cxn modelId="{955E06D2-D343-436D-932D-12BE71F4EAB4}" type="presParOf" srcId="{D26AAC2B-FB72-404E-94AC-13BE3E162612}" destId="{97D24494-9FD5-4BEB-96AB-1C8E9B7EFE7F}" srcOrd="1" destOrd="0" presId="urn:microsoft.com/office/officeart/2005/8/layout/hierarchy2"/>
    <dgm:cxn modelId="{4033C62D-704A-4CBD-BE63-79C12881B4B9}" type="presParOf" srcId="{97D24494-9FD5-4BEB-96AB-1C8E9B7EFE7F}" destId="{8A7862A3-A852-4161-98AD-EEF295B4D436}" srcOrd="0" destOrd="0" presId="urn:microsoft.com/office/officeart/2005/8/layout/hierarchy2"/>
    <dgm:cxn modelId="{FB5FF7D1-CD6C-4D78-838C-7E1836C18A77}" type="presParOf" srcId="{97D24494-9FD5-4BEB-96AB-1C8E9B7EFE7F}" destId="{6C3D9DBC-D813-458E-9B72-1E5B2C3BFCB6}" srcOrd="1" destOrd="0" presId="urn:microsoft.com/office/officeart/2005/8/layout/hierarchy2"/>
    <dgm:cxn modelId="{7E7450FE-9FA0-4647-9F2C-110406D9BD79}" type="presParOf" srcId="{D26AAC2B-FB72-404E-94AC-13BE3E162612}" destId="{FD451D63-1650-457A-8ABE-3A0DB6FE783B}" srcOrd="2" destOrd="0" presId="urn:microsoft.com/office/officeart/2005/8/layout/hierarchy2"/>
    <dgm:cxn modelId="{AB70A614-13AD-43C8-A779-511726CD191A}" type="presParOf" srcId="{FD451D63-1650-457A-8ABE-3A0DB6FE783B}" destId="{EC736D0E-FA59-4ED2-8D1A-8CD8B09B0957}" srcOrd="0" destOrd="0" presId="urn:microsoft.com/office/officeart/2005/8/layout/hierarchy2"/>
    <dgm:cxn modelId="{BC18746A-C04F-412B-B548-80DA87FF207B}" type="presParOf" srcId="{D26AAC2B-FB72-404E-94AC-13BE3E162612}" destId="{381BF236-EC60-4A5A-BA9C-2C7B065D3E95}" srcOrd="3" destOrd="0" presId="urn:microsoft.com/office/officeart/2005/8/layout/hierarchy2"/>
    <dgm:cxn modelId="{DD207B3F-47F9-4C3E-ABC7-378AD56BC787}" type="presParOf" srcId="{381BF236-EC60-4A5A-BA9C-2C7B065D3E95}" destId="{8DAD4DDC-59C1-45E4-AA98-5B3583EDA3A5}" srcOrd="0" destOrd="0" presId="urn:microsoft.com/office/officeart/2005/8/layout/hierarchy2"/>
    <dgm:cxn modelId="{355E8D05-1C22-499F-A7E4-F8D176E16991}" type="presParOf" srcId="{381BF236-EC60-4A5A-BA9C-2C7B065D3E95}" destId="{A0B6E6B9-ECA0-4051-A45D-6FE71C8B39EB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A2F1A56-BC6F-4EFA-8B8D-A7A583A9F0D4}" type="doc">
      <dgm:prSet loTypeId="urn:microsoft.com/office/officeart/2005/8/layout/hProcess9" loCatId="process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lv-LV"/>
        </a:p>
      </dgm:t>
    </dgm:pt>
    <dgm:pt modelId="{3074B42D-CB29-414F-BBEE-4E2648758805}">
      <dgm:prSet/>
      <dgm:spPr/>
      <dgm:t>
        <a:bodyPr/>
        <a:lstStyle/>
        <a:p>
          <a:r>
            <a:rPr lang="lv-LV" dirty="0"/>
            <a:t>Uzdevumi</a:t>
          </a:r>
        </a:p>
      </dgm:t>
    </dgm:pt>
    <dgm:pt modelId="{F662E6FC-B92A-41E3-9057-AE42FE34A7A0}" type="parTrans" cxnId="{CA6B48B4-C760-4054-8996-7EDAEA40BD13}">
      <dgm:prSet/>
      <dgm:spPr/>
      <dgm:t>
        <a:bodyPr/>
        <a:lstStyle/>
        <a:p>
          <a:endParaRPr lang="lv-LV"/>
        </a:p>
      </dgm:t>
    </dgm:pt>
    <dgm:pt modelId="{6B33762B-0F3C-47CC-9B38-9F030A1E3CD9}" type="sibTrans" cxnId="{CA6B48B4-C760-4054-8996-7EDAEA40BD13}">
      <dgm:prSet/>
      <dgm:spPr/>
      <dgm:t>
        <a:bodyPr/>
        <a:lstStyle/>
        <a:p>
          <a:endParaRPr lang="lv-LV"/>
        </a:p>
      </dgm:t>
    </dgm:pt>
    <dgm:pt modelId="{DBFACFFD-96E8-4546-989F-F4CD21073AB2}" type="pres">
      <dgm:prSet presAssocID="{BA2F1A56-BC6F-4EFA-8B8D-A7A583A9F0D4}" presName="CompostProcess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1CF1D84-0C18-47D7-8484-4493462C7C0A}" type="pres">
      <dgm:prSet presAssocID="{BA2F1A56-BC6F-4EFA-8B8D-A7A583A9F0D4}" presName="arrow" presStyleLbl="bgShp" presStyleIdx="0" presStyleCnt="1"/>
      <dgm:spPr/>
    </dgm:pt>
    <dgm:pt modelId="{5ADBC4FA-A096-437C-8F27-5C98C7EDD573}" type="pres">
      <dgm:prSet presAssocID="{BA2F1A56-BC6F-4EFA-8B8D-A7A583A9F0D4}" presName="linearProcess" presStyleCnt="0"/>
      <dgm:spPr/>
    </dgm:pt>
    <dgm:pt modelId="{4B2C76C5-6E6C-4BBA-8647-899F06BC8FC8}" type="pres">
      <dgm:prSet presAssocID="{3074B42D-CB29-414F-BBEE-4E2648758805}" presName="text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63EF682-3169-440C-8189-520B4B23B7A8}" type="presOf" srcId="{3074B42D-CB29-414F-BBEE-4E2648758805}" destId="{4B2C76C5-6E6C-4BBA-8647-899F06BC8FC8}" srcOrd="0" destOrd="0" presId="urn:microsoft.com/office/officeart/2005/8/layout/hProcess9"/>
    <dgm:cxn modelId="{CA6B48B4-C760-4054-8996-7EDAEA40BD13}" srcId="{BA2F1A56-BC6F-4EFA-8B8D-A7A583A9F0D4}" destId="{3074B42D-CB29-414F-BBEE-4E2648758805}" srcOrd="0" destOrd="0" parTransId="{F662E6FC-B92A-41E3-9057-AE42FE34A7A0}" sibTransId="{6B33762B-0F3C-47CC-9B38-9F030A1E3CD9}"/>
    <dgm:cxn modelId="{B83C136A-2E92-4327-9C43-A95C7C0EAAC5}" type="presOf" srcId="{BA2F1A56-BC6F-4EFA-8B8D-A7A583A9F0D4}" destId="{DBFACFFD-96E8-4546-989F-F4CD21073AB2}" srcOrd="0" destOrd="0" presId="urn:microsoft.com/office/officeart/2005/8/layout/hProcess9"/>
    <dgm:cxn modelId="{3BB2FA4A-E82C-4121-A6C9-11770F05851F}" type="presParOf" srcId="{DBFACFFD-96E8-4546-989F-F4CD21073AB2}" destId="{01CF1D84-0C18-47D7-8484-4493462C7C0A}" srcOrd="0" destOrd="0" presId="urn:microsoft.com/office/officeart/2005/8/layout/hProcess9"/>
    <dgm:cxn modelId="{117CEA73-42E3-489D-8055-9C26F0C45331}" type="presParOf" srcId="{DBFACFFD-96E8-4546-989F-F4CD21073AB2}" destId="{5ADBC4FA-A096-437C-8F27-5C98C7EDD573}" srcOrd="1" destOrd="0" presId="urn:microsoft.com/office/officeart/2005/8/layout/hProcess9"/>
    <dgm:cxn modelId="{4213D097-8388-4E0F-A174-FDBE29269EED}" type="presParOf" srcId="{5ADBC4FA-A096-437C-8F27-5C98C7EDD573}" destId="{4B2C76C5-6E6C-4BBA-8647-899F06BC8FC8}" srcOrd="0" destOrd="0" presId="urn:microsoft.com/office/officeart/2005/8/layout/hProcess9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2E26362-B48E-431A-B9D9-B761AF35938E}">
      <dsp:nvSpPr>
        <dsp:cNvPr id="0" name=""/>
        <dsp:cNvSpPr/>
      </dsp:nvSpPr>
      <dsp:spPr>
        <a:xfrm>
          <a:off x="776138" y="1818278"/>
          <a:ext cx="1821656" cy="91082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Grāmatvedība</a:t>
          </a:r>
        </a:p>
      </dsp:txBody>
      <dsp:txXfrm>
        <a:off x="802815" y="1844955"/>
        <a:ext cx="1768302" cy="857474"/>
      </dsp:txXfrm>
    </dsp:sp>
    <dsp:sp modelId="{E2B1FC48-7A04-4FD3-B209-DD824281BFFC}">
      <dsp:nvSpPr>
        <dsp:cNvPr id="0" name=""/>
        <dsp:cNvSpPr/>
      </dsp:nvSpPr>
      <dsp:spPr>
        <a:xfrm rot="18286488">
          <a:off x="2323343" y="1728825"/>
          <a:ext cx="1277565" cy="40341"/>
        </a:xfrm>
        <a:custGeom>
          <a:avLst/>
          <a:gdLst/>
          <a:ahLst/>
          <a:cxnLst/>
          <a:rect l="0" t="0" r="0" b="0"/>
          <a:pathLst>
            <a:path>
              <a:moveTo>
                <a:pt x="0" y="20170"/>
              </a:moveTo>
              <a:lnTo>
                <a:pt x="1277565" y="2017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v-LV" sz="500" kern="1200"/>
        </a:p>
      </dsp:txBody>
      <dsp:txXfrm>
        <a:off x="2930187" y="1717057"/>
        <a:ext cx="63878" cy="63878"/>
      </dsp:txXfrm>
    </dsp:sp>
    <dsp:sp modelId="{C8CABEBD-070D-4338-AD80-800A79D8636C}">
      <dsp:nvSpPr>
        <dsp:cNvPr id="0" name=""/>
        <dsp:cNvSpPr/>
      </dsp:nvSpPr>
      <dsp:spPr>
        <a:xfrm>
          <a:off x="3326457" y="768886"/>
          <a:ext cx="1821656" cy="91082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Finanšu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grāmatvedība</a:t>
          </a:r>
        </a:p>
      </dsp:txBody>
      <dsp:txXfrm>
        <a:off x="3353134" y="795563"/>
        <a:ext cx="1768302" cy="857474"/>
      </dsp:txXfrm>
    </dsp:sp>
    <dsp:sp modelId="{DB117D19-1BBF-4F66-9821-BC74250781E9}">
      <dsp:nvSpPr>
        <dsp:cNvPr id="0" name=""/>
        <dsp:cNvSpPr/>
      </dsp:nvSpPr>
      <dsp:spPr>
        <a:xfrm rot="18585502">
          <a:off x="4934205" y="747915"/>
          <a:ext cx="1186901" cy="40341"/>
        </a:xfrm>
        <a:custGeom>
          <a:avLst/>
          <a:gdLst/>
          <a:ahLst/>
          <a:cxnLst/>
          <a:rect l="0" t="0" r="0" b="0"/>
          <a:pathLst>
            <a:path>
              <a:moveTo>
                <a:pt x="0" y="20170"/>
              </a:moveTo>
              <a:lnTo>
                <a:pt x="1186901" y="2017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v-LV" sz="500" kern="1200"/>
        </a:p>
      </dsp:txBody>
      <dsp:txXfrm>
        <a:off x="5497983" y="738413"/>
        <a:ext cx="59345" cy="59345"/>
      </dsp:txXfrm>
    </dsp:sp>
    <dsp:sp modelId="{430C8686-7A1C-435B-BC6A-04AA7D631F06}">
      <dsp:nvSpPr>
        <dsp:cNvPr id="0" name=""/>
        <dsp:cNvSpPr/>
      </dsp:nvSpPr>
      <dsp:spPr>
        <a:xfrm>
          <a:off x="5907197" y="0"/>
          <a:ext cx="3164289" cy="623744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Bilance</a:t>
          </a:r>
        </a:p>
      </dsp:txBody>
      <dsp:txXfrm>
        <a:off x="5925466" y="18269"/>
        <a:ext cx="3127751" cy="587206"/>
      </dsp:txXfrm>
    </dsp:sp>
    <dsp:sp modelId="{92631C6C-4521-4C19-82AB-8FD6E8E61244}">
      <dsp:nvSpPr>
        <dsp:cNvPr id="0" name=""/>
        <dsp:cNvSpPr/>
      </dsp:nvSpPr>
      <dsp:spPr>
        <a:xfrm rot="21561520">
          <a:off x="5148090" y="1200051"/>
          <a:ext cx="728708" cy="40341"/>
        </a:xfrm>
        <a:custGeom>
          <a:avLst/>
          <a:gdLst/>
          <a:ahLst/>
          <a:cxnLst/>
          <a:rect l="0" t="0" r="0" b="0"/>
          <a:pathLst>
            <a:path>
              <a:moveTo>
                <a:pt x="0" y="20170"/>
              </a:moveTo>
              <a:lnTo>
                <a:pt x="728708" y="2017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v-LV" sz="500" kern="1200"/>
        </a:p>
      </dsp:txBody>
      <dsp:txXfrm>
        <a:off x="5494227" y="1202004"/>
        <a:ext cx="36435" cy="36435"/>
      </dsp:txXfrm>
    </dsp:sp>
    <dsp:sp modelId="{4F86C53F-170E-4FD3-8954-0C44362A56B5}">
      <dsp:nvSpPr>
        <dsp:cNvPr id="0" name=""/>
        <dsp:cNvSpPr/>
      </dsp:nvSpPr>
      <dsp:spPr>
        <a:xfrm>
          <a:off x="5876776" y="761895"/>
          <a:ext cx="3212181" cy="908496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Peļņas vai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 zaudējumu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aprēķins</a:t>
          </a:r>
        </a:p>
      </dsp:txBody>
      <dsp:txXfrm>
        <a:off x="5903385" y="788504"/>
        <a:ext cx="3158963" cy="855278"/>
      </dsp:txXfrm>
    </dsp:sp>
    <dsp:sp modelId="{C486F9AC-4044-48E9-8EED-34E3D37F9ED6}">
      <dsp:nvSpPr>
        <dsp:cNvPr id="0" name=""/>
        <dsp:cNvSpPr/>
      </dsp:nvSpPr>
      <dsp:spPr>
        <a:xfrm rot="3065448">
          <a:off x="4932380" y="1655501"/>
          <a:ext cx="1160127" cy="40341"/>
        </a:xfrm>
        <a:custGeom>
          <a:avLst/>
          <a:gdLst/>
          <a:ahLst/>
          <a:cxnLst/>
          <a:rect l="0" t="0" r="0" b="0"/>
          <a:pathLst>
            <a:path>
              <a:moveTo>
                <a:pt x="0" y="20170"/>
              </a:moveTo>
              <a:lnTo>
                <a:pt x="1160127" y="2017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v-LV" sz="500" kern="1200"/>
        </a:p>
      </dsp:txBody>
      <dsp:txXfrm>
        <a:off x="5483441" y="1646669"/>
        <a:ext cx="58006" cy="58006"/>
      </dsp:txXfrm>
    </dsp:sp>
    <dsp:sp modelId="{97FC4709-B58B-4040-987B-A6503E4F6EE0}">
      <dsp:nvSpPr>
        <dsp:cNvPr id="0" name=""/>
        <dsp:cNvSpPr/>
      </dsp:nvSpPr>
      <dsp:spPr>
        <a:xfrm>
          <a:off x="5876776" y="1807016"/>
          <a:ext cx="3212181" cy="640057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Naudas plūsmas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pārskats</a:t>
          </a:r>
        </a:p>
      </dsp:txBody>
      <dsp:txXfrm>
        <a:off x="5895523" y="1825763"/>
        <a:ext cx="3174687" cy="602563"/>
      </dsp:txXfrm>
    </dsp:sp>
    <dsp:sp modelId="{E9FDEC1C-AEB0-4CF3-8446-46D3D7645F3D}">
      <dsp:nvSpPr>
        <dsp:cNvPr id="0" name=""/>
        <dsp:cNvSpPr/>
      </dsp:nvSpPr>
      <dsp:spPr>
        <a:xfrm rot="3313512">
          <a:off x="2323343" y="2778218"/>
          <a:ext cx="1277565" cy="40341"/>
        </a:xfrm>
        <a:custGeom>
          <a:avLst/>
          <a:gdLst/>
          <a:ahLst/>
          <a:cxnLst/>
          <a:rect l="0" t="0" r="0" b="0"/>
          <a:pathLst>
            <a:path>
              <a:moveTo>
                <a:pt x="0" y="20170"/>
              </a:moveTo>
              <a:lnTo>
                <a:pt x="1277565" y="20170"/>
              </a:lnTo>
            </a:path>
          </a:pathLst>
        </a:custGeom>
        <a:noFill/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v-LV" sz="500" kern="1200"/>
        </a:p>
      </dsp:txBody>
      <dsp:txXfrm>
        <a:off x="2930187" y="2766449"/>
        <a:ext cx="63878" cy="63878"/>
      </dsp:txXfrm>
    </dsp:sp>
    <dsp:sp modelId="{E5E21D0F-DC04-4066-8CB7-91899784658F}">
      <dsp:nvSpPr>
        <dsp:cNvPr id="0" name=""/>
        <dsp:cNvSpPr/>
      </dsp:nvSpPr>
      <dsp:spPr>
        <a:xfrm>
          <a:off x="3326457" y="2867671"/>
          <a:ext cx="1821656" cy="910828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Vadības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 grāmatvedība</a:t>
          </a:r>
        </a:p>
      </dsp:txBody>
      <dsp:txXfrm>
        <a:off x="3353134" y="2894348"/>
        <a:ext cx="1768302" cy="857474"/>
      </dsp:txXfrm>
    </dsp:sp>
    <dsp:sp modelId="{53E6CC6C-46F5-409D-A85C-9F5D1D455DDF}">
      <dsp:nvSpPr>
        <dsp:cNvPr id="0" name=""/>
        <dsp:cNvSpPr/>
      </dsp:nvSpPr>
      <dsp:spPr>
        <a:xfrm rot="19457599">
          <a:off x="5063769" y="3041051"/>
          <a:ext cx="897350" cy="40341"/>
        </a:xfrm>
        <a:custGeom>
          <a:avLst/>
          <a:gdLst/>
          <a:ahLst/>
          <a:cxnLst/>
          <a:rect l="0" t="0" r="0" b="0"/>
          <a:pathLst>
            <a:path>
              <a:moveTo>
                <a:pt x="0" y="20170"/>
              </a:moveTo>
              <a:lnTo>
                <a:pt x="897350" y="2017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v-LV" sz="500" kern="1200"/>
        </a:p>
      </dsp:txBody>
      <dsp:txXfrm>
        <a:off x="5490011" y="3038788"/>
        <a:ext cx="44867" cy="44867"/>
      </dsp:txXfrm>
    </dsp:sp>
    <dsp:sp modelId="{8A7862A3-A852-4161-98AD-EEF295B4D436}">
      <dsp:nvSpPr>
        <dsp:cNvPr id="0" name=""/>
        <dsp:cNvSpPr/>
      </dsp:nvSpPr>
      <dsp:spPr>
        <a:xfrm>
          <a:off x="5876776" y="2583697"/>
          <a:ext cx="3212162" cy="43132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Izmaksas</a:t>
          </a:r>
        </a:p>
      </dsp:txBody>
      <dsp:txXfrm>
        <a:off x="5889409" y="2596330"/>
        <a:ext cx="3186896" cy="406056"/>
      </dsp:txXfrm>
    </dsp:sp>
    <dsp:sp modelId="{FD451D63-1650-457A-8ABE-3A0DB6FE783B}">
      <dsp:nvSpPr>
        <dsp:cNvPr id="0" name=""/>
        <dsp:cNvSpPr/>
      </dsp:nvSpPr>
      <dsp:spPr>
        <a:xfrm rot="1283759">
          <a:off x="5121145" y="3445664"/>
          <a:ext cx="782598" cy="40341"/>
        </a:xfrm>
        <a:custGeom>
          <a:avLst/>
          <a:gdLst/>
          <a:ahLst/>
          <a:cxnLst/>
          <a:rect l="0" t="0" r="0" b="0"/>
          <a:pathLst>
            <a:path>
              <a:moveTo>
                <a:pt x="0" y="20170"/>
              </a:moveTo>
              <a:lnTo>
                <a:pt x="782598" y="20170"/>
              </a:lnTo>
            </a:path>
          </a:pathLst>
        </a:custGeom>
        <a:noFill/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lv-LV" sz="500" kern="1200"/>
        </a:p>
      </dsp:txBody>
      <dsp:txXfrm>
        <a:off x="5492879" y="3446270"/>
        <a:ext cx="39129" cy="39129"/>
      </dsp:txXfrm>
    </dsp:sp>
    <dsp:sp modelId="{8DAD4DDC-59C1-45E4-AA98-5B3583EDA3A5}">
      <dsp:nvSpPr>
        <dsp:cNvPr id="0" name=""/>
        <dsp:cNvSpPr/>
      </dsp:nvSpPr>
      <dsp:spPr>
        <a:xfrm>
          <a:off x="5876776" y="3153171"/>
          <a:ext cx="3212181" cy="910828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Lēmumu </a:t>
          </a:r>
        </a:p>
        <a:p>
          <a:pPr marL="0" marR="0" lvl="0" indent="0" algn="ctr" defTabSz="914400" rtl="0" eaLnBrk="1" fontAlgn="base" latinLnBrk="0" hangingPunct="1">
            <a:lnSpc>
              <a:spcPct val="100000"/>
            </a:lnSpc>
            <a:spcBef>
              <a:spcPct val="0"/>
            </a:spcBef>
            <a:spcAft>
              <a:spcPct val="0"/>
            </a:spcAft>
            <a:buClrTx/>
            <a:buSzTx/>
            <a:buFontTx/>
            <a:buNone/>
            <a:tabLst/>
          </a:pP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pieņem</a:t>
          </a:r>
          <a:r>
            <a:rPr kumimoji="0" lang="lv-LV" altLang="lv-LV" sz="1800" b="0" i="0" u="none" strike="noStrike" kern="1200" cap="none" normalizeH="0" baseline="0" dirty="0">
              <a:ln/>
              <a:effectLst/>
              <a:latin typeface="Arial"/>
            </a:rPr>
            <a:t>š</a:t>
          </a:r>
          <a:r>
            <a:rPr kumimoji="0" lang="lv-LV" altLang="lv-LV" sz="1800" b="0" i="0" u="none" strike="noStrike" kern="1200" cap="none" normalizeH="0" baseline="0" dirty="0">
              <a:ln/>
              <a:effectLst/>
              <a:latin typeface="Times New Roman" pitchFamily="18" charset="0"/>
            </a:rPr>
            <a:t>ana</a:t>
          </a:r>
        </a:p>
      </dsp:txBody>
      <dsp:txXfrm>
        <a:off x="5903453" y="3179848"/>
        <a:ext cx="3158827" cy="85747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CF1D84-0C18-47D7-8484-4493462C7C0A}">
      <dsp:nvSpPr>
        <dsp:cNvPr id="0" name=""/>
        <dsp:cNvSpPr/>
      </dsp:nvSpPr>
      <dsp:spPr>
        <a:xfrm>
          <a:off x="121333" y="0"/>
          <a:ext cx="1375115" cy="3974560"/>
        </a:xfrm>
        <a:prstGeom prst="rightArrow">
          <a:avLst/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2C76C5-6E6C-4BBA-8647-899F06BC8FC8}">
      <dsp:nvSpPr>
        <dsp:cNvPr id="0" name=""/>
        <dsp:cNvSpPr/>
      </dsp:nvSpPr>
      <dsp:spPr>
        <a:xfrm>
          <a:off x="17694" y="1192368"/>
          <a:ext cx="1582393" cy="1589824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lv-LV" sz="2200" kern="1200" dirty="0"/>
            <a:t>Uzdevumi</a:t>
          </a:r>
        </a:p>
      </dsp:txBody>
      <dsp:txXfrm>
        <a:off x="94940" y="1269614"/>
        <a:ext cx="1427901" cy="143533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Process9">
  <dgm:title val=""/>
  <dgm:desc val=""/>
  <dgm:catLst>
    <dgm:cat type="process" pri="5000"/>
    <dgm:cat type="convert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CompostProcess">
    <dgm:varLst>
      <dgm:dir/>
      <dgm:resizeHandles val="exact"/>
    </dgm:varLst>
    <dgm:alg type="composite">
      <dgm:param type="horzAlign" val="ctr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arrow" refType="w" fact="0.85"/>
      <dgm:constr type="h" for="ch" forName="arrow" refType="h"/>
      <dgm:constr type="ctrX" for="ch" forName="arrow" refType="w" fact="0.5"/>
      <dgm:constr type="ctrY" for="ch" forName="arrow" refType="h" fact="0.5"/>
      <dgm:constr type="w" for="ch" forName="linearProcess" refType="w"/>
      <dgm:constr type="h" for="ch" forName="linearProcess" refType="h" fact="0.4"/>
      <dgm:constr type="ctrX" for="ch" forName="linearProcess" refType="w" fact="0.5"/>
      <dgm:constr type="ctrY" for="ch" forName="linearProcess" refType="h" fact="0.5"/>
    </dgm:constrLst>
    <dgm:ruleLst/>
    <dgm:layoutNode name="arrow" styleLbl="bgShp">
      <dgm:alg type="sp"/>
      <dgm:choose name="Name0">
        <dgm:if name="Name1" func="var" arg="dir" op="equ" val="norm">
          <dgm:shape xmlns:r="http://schemas.openxmlformats.org/officeDocument/2006/relationships" type="rightArrow" r:blip="">
            <dgm:adjLst/>
          </dgm:shape>
        </dgm:if>
        <dgm:else name="Name2">
          <dgm:shape xmlns:r="http://schemas.openxmlformats.org/officeDocument/2006/relationships" type="leftArrow" r:blip="">
            <dgm:adjLst/>
          </dgm:shape>
        </dgm:else>
      </dgm:choose>
      <dgm:presOf/>
      <dgm:constrLst/>
      <dgm:ruleLst/>
    </dgm:layoutNode>
    <dgm:layoutNode name="linearProcess">
      <dgm:choose name="Name3">
        <dgm:if name="Name4" func="var" arg="dir" op="equ" val="norm">
          <dgm:alg type="lin"/>
        </dgm:if>
        <dgm:else name="Name5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userA" for="ch" ptType="node" refType="w"/>
        <dgm:constr type="h" for="ch" ptType="node" refType="h"/>
        <dgm:constr type="w" for="ch" ptType="node" op="equ"/>
        <dgm:constr type="w" for="ch" forName="sibTrans" refType="w" fact="0.05"/>
        <dgm:constr type="primFontSz" for="ch" ptType="node" op="equ" val="65"/>
      </dgm:constrLst>
      <dgm:ruleLst/>
      <dgm:forEach name="Name6" axis="ch" ptType="node">
        <dgm:layoutNode name="textNode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desOrSelf" ptType="node"/>
          <dgm:constrLst>
            <dgm:constr type="userA"/>
            <dgm:constr type="w" refType="userA" fact="0.3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w" val="NaN" fact="1" max="NaN"/>
            <dgm:rule type="primFontSz" val="5" fact="NaN" max="NaN"/>
          </dgm:ruleLst>
        </dgm:layoutNode>
        <dgm:forEach name="Name7" axis="followSib" ptType="sibTrans" cnt="1">
          <dgm:layoutNode name="sib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350ABBC9-E4D4-43D6-100F-0E807C62EB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0846" tIns="45423" rIns="90846" bIns="45423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D050CA8-3FDE-913F-C44C-52F933602A16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0846" tIns="45423" rIns="90846" bIns="45423" rtlCol="0"/>
          <a:lstStyle>
            <a:lvl1pPr algn="r">
              <a:defRPr sz="1200"/>
            </a:lvl1pPr>
          </a:lstStyle>
          <a:p>
            <a:fld id="{132E1EA6-45BD-462D-8D71-671A9EE21994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37D13-9231-72FA-1A4E-FFFA936D1A0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1" y="9428585"/>
            <a:ext cx="2945659" cy="498054"/>
          </a:xfrm>
          <a:prstGeom prst="rect">
            <a:avLst/>
          </a:prstGeom>
        </p:spPr>
        <p:txBody>
          <a:bodyPr vert="horz" lIns="90846" tIns="45423" rIns="90846" bIns="45423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06BC68-1DDF-5932-F1A5-0BC7F6E2B30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</p:spPr>
        <p:txBody>
          <a:bodyPr vert="horz" lIns="90846" tIns="45423" rIns="90846" bIns="45423" rtlCol="0" anchor="b"/>
          <a:lstStyle>
            <a:lvl1pPr algn="r">
              <a:defRPr sz="1200"/>
            </a:lvl1pPr>
          </a:lstStyle>
          <a:p>
            <a:fld id="{9553FD96-1239-43BA-93D2-1096B363F91B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26502131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6"/>
          </a:xfrm>
          <a:prstGeom prst="rect">
            <a:avLst/>
          </a:prstGeom>
        </p:spPr>
        <p:txBody>
          <a:bodyPr vert="horz" lIns="90846" tIns="45423" rIns="90846" bIns="45423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6"/>
          </a:xfrm>
          <a:prstGeom prst="rect">
            <a:avLst/>
          </a:prstGeom>
        </p:spPr>
        <p:txBody>
          <a:bodyPr vert="horz" lIns="90846" tIns="45423" rIns="90846" bIns="45423" rtlCol="0"/>
          <a:lstStyle>
            <a:lvl1pPr algn="r">
              <a:defRPr sz="1200"/>
            </a:lvl1pPr>
          </a:lstStyle>
          <a:p>
            <a:fld id="{22D523EB-3055-478E-BE3E-B33C52016B26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3863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846" tIns="45423" rIns="90846" bIns="45423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0846" tIns="45423" rIns="90846" bIns="45423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428585"/>
            <a:ext cx="2945659" cy="498054"/>
          </a:xfrm>
          <a:prstGeom prst="rect">
            <a:avLst/>
          </a:prstGeom>
        </p:spPr>
        <p:txBody>
          <a:bodyPr vert="horz" lIns="90846" tIns="45423" rIns="90846" bIns="45423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4" y="9428585"/>
            <a:ext cx="2945659" cy="498054"/>
          </a:xfrm>
          <a:prstGeom prst="rect">
            <a:avLst/>
          </a:prstGeom>
        </p:spPr>
        <p:txBody>
          <a:bodyPr vert="horz" lIns="90846" tIns="45423" rIns="90846" bIns="45423" rtlCol="0" anchor="b"/>
          <a:lstStyle>
            <a:lvl1pPr algn="r">
              <a:defRPr sz="1200"/>
            </a:lvl1pPr>
          </a:lstStyle>
          <a:p>
            <a:fld id="{D288DCAA-F238-4B86-9E32-6B882B23AA55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478651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8DCAA-F238-4B86-9E32-6B882B23AA55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522917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8DCAA-F238-4B86-9E32-6B882B23AA55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890621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8DCAA-F238-4B86-9E32-6B882B23AA55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23426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8DCAA-F238-4B86-9E32-6B882B23AA55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637948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66CABC-FE43-414B-816A-5B1F0E67B794}" type="slidenum">
              <a:rPr kumimoji="0" lang="lv-LV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lv-LV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29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8DCAA-F238-4B86-9E32-6B882B23AA55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966192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E51039C-2BB2-46C9-918F-707B7A19DBE5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358812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366CABC-FE43-414B-816A-5B1F0E67B794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282455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8DCAA-F238-4B86-9E32-6B882B23AA55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858394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8DCAA-F238-4B86-9E32-6B882B23AA55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52046685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8DCAA-F238-4B86-9E32-6B882B23AA55}" type="slidenum">
              <a:rPr lang="lv-LV" smtClean="0"/>
              <a:t>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656251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8DCAA-F238-4B86-9E32-6B882B23AA55}" type="slidenum">
              <a:rPr lang="lv-LV" smtClean="0"/>
              <a:t>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8541185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288DCAA-F238-4B86-9E32-6B882B23AA55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650107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452270C7-CEA8-3144-B310-B6FFD2C32CFD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510381" y="377031"/>
            <a:ext cx="11171237" cy="610393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GB" dirty="0"/>
              <a:t>F</a:t>
            </a:r>
            <a:r>
              <a:rPr lang="en-LV" dirty="0"/>
              <a:t>otogrāfija pirmajam / pēdējam slaidam</a:t>
            </a:r>
          </a:p>
        </p:txBody>
      </p:sp>
    </p:spTree>
    <p:extLst>
      <p:ext uri="{BB962C8B-B14F-4D97-AF65-F5344CB8AC3E}">
        <p14:creationId xmlns:p14="http://schemas.microsoft.com/office/powerpoint/2010/main" val="3927145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 bez logo: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20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41C0968-0809-9E44-88B9-B7EBBCB3656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644650" y="1048164"/>
            <a:ext cx="8902700" cy="4781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3101098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 ar logo: Gai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F9C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50A690-9A06-0B47-8100-395026168A3B}"/>
              </a:ext>
            </a:extLst>
          </p:cNvPr>
          <p:cNvSpPr/>
          <p:nvPr userDrawn="1"/>
        </p:nvSpPr>
        <p:spPr>
          <a:xfrm>
            <a:off x="676406" y="1"/>
            <a:ext cx="916088" cy="883577"/>
          </a:xfrm>
          <a:prstGeom prst="rect">
            <a:avLst/>
          </a:prstGeom>
          <a:solidFill>
            <a:srgbClr val="204B7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7B56339-EA8A-FE42-B8C2-83CF5088A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526" y="112735"/>
            <a:ext cx="712953" cy="654989"/>
          </a:xfrm>
          <a:prstGeom prst="rect">
            <a:avLst/>
          </a:prstGeom>
        </p:spPr>
      </p:pic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41C0968-0809-9E44-88B9-B7EBBCB3656E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644650" y="1048164"/>
            <a:ext cx="8902700" cy="4781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V" dirty="0"/>
              <a:t>Grafika</a:t>
            </a:r>
          </a:p>
        </p:txBody>
      </p:sp>
    </p:spTree>
    <p:extLst>
      <p:ext uri="{BB962C8B-B14F-4D97-AF65-F5344CB8AC3E}">
        <p14:creationId xmlns:p14="http://schemas.microsoft.com/office/powerpoint/2010/main" val="181416193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 bez logo: Gai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F9C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41C0968-0809-9E44-88B9-B7EBBCB3656E}"/>
              </a:ext>
            </a:extLst>
          </p:cNvPr>
          <p:cNvSpPr>
            <a:spLocks noGrp="1"/>
          </p:cNvSpPr>
          <p:nvPr>
            <p:ph type="chart" sz="quarter" idx="10" hasCustomPrompt="1"/>
          </p:nvPr>
        </p:nvSpPr>
        <p:spPr>
          <a:xfrm>
            <a:off x="1644650" y="1048164"/>
            <a:ext cx="8902700" cy="4781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LV" dirty="0"/>
              <a:t>Grafika</a:t>
            </a:r>
          </a:p>
        </p:txBody>
      </p:sp>
    </p:spTree>
    <p:extLst>
      <p:ext uri="{BB962C8B-B14F-4D97-AF65-F5344CB8AC3E}">
        <p14:creationId xmlns:p14="http://schemas.microsoft.com/office/powerpoint/2010/main" val="32173133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Virsraksta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B884A2D5-846E-459A-9207-F0C6DD765A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pakšvirsraksts 2">
            <a:extLst>
              <a:ext uri="{FF2B5EF4-FFF2-40B4-BE49-F238E27FC236}">
                <a16:creationId xmlns:a16="http://schemas.microsoft.com/office/drawing/2014/main" id="{BCF5FF19-3114-48CA-9F62-D5FD393C9E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lv-LV"/>
              <a:t>Noklikšķiniet, lai rediģētu šablona apakšvirsraksta stilu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3562DB45-E009-4CF9-A4EE-62A79F25D1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4DF8-17DA-4EDA-95BA-1B16BD6A23BA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A6DFD3BF-5140-4917-A962-2EC7CB6E0C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5566ED4A-010E-4066-8433-1DAB8EC72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8A1-66FF-4B0F-B74B-8DA521A237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301056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Virsraksts un satu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31E0495-06DE-43E2-B3D8-2C48C6448B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583C5A48-D20D-4A1A-8325-5E93981BA0B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49A8F119-94B4-49F3-BC93-4D4575462A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4DF8-17DA-4EDA-95BA-1B16BD6A23BA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CD0A1850-8ED3-4CE1-A20D-A35F25A2E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9170DA71-6F25-4C3B-9607-06E6C59752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8A1-66FF-4B0F-B74B-8DA521A237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661120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adaļas galve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00295CE-5A3E-4E53-97DA-66D04E968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22B76180-A835-49A0-89B9-2BA08152C58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EE42C04D-2B84-4EDC-B495-D53653F70B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4DF8-17DA-4EDA-95BA-1B16BD6A23BA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F6362881-4486-426F-B806-00050112D7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EBA66718-59EE-4977-AC6A-269361851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8A1-66FF-4B0F-B74B-8DA521A237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058712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ivi satura blok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E0EA6D4B-C531-480C-BD29-2B2028113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2A8FAD85-2B30-457F-AE2B-10BB26C53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92931CF8-8685-467B-8BC3-EDC13A69F1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DE9FC5F6-63AF-4A20-8D74-92CB67F77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4DF8-17DA-4EDA-95BA-1B16BD6A23BA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D0510A11-EB9B-4691-88F2-8DCA439563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A9C345D8-CBFB-4423-A5E0-BAFFFE2C44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8A1-66FF-4B0F-B74B-8DA521A237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285710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līdzinājum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869B819-55B7-4EA4-BDF8-CC933A236C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22C17A8C-473E-4B21-98AC-130AA4460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4" name="Satura vietturis 3">
            <a:extLst>
              <a:ext uri="{FF2B5EF4-FFF2-40B4-BE49-F238E27FC236}">
                <a16:creationId xmlns:a16="http://schemas.microsoft.com/office/drawing/2014/main" id="{EA46BE5C-C9EB-4B57-B8D8-F9F88EFC05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5" name="Teksta vietturis 4">
            <a:extLst>
              <a:ext uri="{FF2B5EF4-FFF2-40B4-BE49-F238E27FC236}">
                <a16:creationId xmlns:a16="http://schemas.microsoft.com/office/drawing/2014/main" id="{BEF01430-56BB-47B6-85B3-3EE99BBE7CE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6" name="Satura vietturis 5">
            <a:extLst>
              <a:ext uri="{FF2B5EF4-FFF2-40B4-BE49-F238E27FC236}">
                <a16:creationId xmlns:a16="http://schemas.microsoft.com/office/drawing/2014/main" id="{8452F8B6-3339-441B-BCC0-80752F26F8D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7" name="Datuma vietturis 6">
            <a:extLst>
              <a:ext uri="{FF2B5EF4-FFF2-40B4-BE49-F238E27FC236}">
                <a16:creationId xmlns:a16="http://schemas.microsoft.com/office/drawing/2014/main" id="{C85099A6-FEC7-4E02-8B72-7B68EDBE64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4DF8-17DA-4EDA-95BA-1B16BD6A23BA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8" name="Kājenes vietturis 7">
            <a:extLst>
              <a:ext uri="{FF2B5EF4-FFF2-40B4-BE49-F238E27FC236}">
                <a16:creationId xmlns:a16="http://schemas.microsoft.com/office/drawing/2014/main" id="{A46A45DE-6D21-4096-B7B7-CBD7F1C280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aida numura vietturis 8">
            <a:extLst>
              <a:ext uri="{FF2B5EF4-FFF2-40B4-BE49-F238E27FC236}">
                <a16:creationId xmlns:a16="http://schemas.microsoft.com/office/drawing/2014/main" id="{DF6AB7AB-2126-46C2-903A-5138719461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8A1-66FF-4B0F-B74B-8DA521A237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62879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kai virsra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CCCED920-DB2F-4677-9D18-306A26405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Datuma vietturis 2">
            <a:extLst>
              <a:ext uri="{FF2B5EF4-FFF2-40B4-BE49-F238E27FC236}">
                <a16:creationId xmlns:a16="http://schemas.microsoft.com/office/drawing/2014/main" id="{A28DDB13-4AC8-4D89-BC6B-FAEB34757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4DF8-17DA-4EDA-95BA-1B16BD6A23BA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4" name="Kājenes vietturis 3">
            <a:extLst>
              <a:ext uri="{FF2B5EF4-FFF2-40B4-BE49-F238E27FC236}">
                <a16:creationId xmlns:a16="http://schemas.microsoft.com/office/drawing/2014/main" id="{1919BDAE-68B1-4553-BDB7-9C8D03D817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aida numura vietturis 4">
            <a:extLst>
              <a:ext uri="{FF2B5EF4-FFF2-40B4-BE49-F238E27FC236}">
                <a16:creationId xmlns:a16="http://schemas.microsoft.com/office/drawing/2014/main" id="{24B100DB-209E-4888-A202-8F87CD3D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8A1-66FF-4B0F-B74B-8DA521A237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171005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uk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a vietturis 1">
            <a:extLst>
              <a:ext uri="{FF2B5EF4-FFF2-40B4-BE49-F238E27FC236}">
                <a16:creationId xmlns:a16="http://schemas.microsoft.com/office/drawing/2014/main" id="{2BF93FB2-14A3-4E9C-B372-9DA11BF982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4DF8-17DA-4EDA-95BA-1B16BD6A23BA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3" name="Kājenes vietturis 2">
            <a:extLst>
              <a:ext uri="{FF2B5EF4-FFF2-40B4-BE49-F238E27FC236}">
                <a16:creationId xmlns:a16="http://schemas.microsoft.com/office/drawing/2014/main" id="{E0B04BAD-AAD8-4C38-9AED-9E1DDE759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aida numura vietturis 3">
            <a:extLst>
              <a:ext uri="{FF2B5EF4-FFF2-40B4-BE49-F238E27FC236}">
                <a16:creationId xmlns:a16="http://schemas.microsoft.com/office/drawing/2014/main" id="{F7041B28-8DB6-4171-913F-56AA56649C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8A1-66FF-4B0F-B74B-8DA521A237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076061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altais slaid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848697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tur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5297C869-6EFC-4444-812E-971A6300CA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Satura vietturis 2">
            <a:extLst>
              <a:ext uri="{FF2B5EF4-FFF2-40B4-BE49-F238E27FC236}">
                <a16:creationId xmlns:a16="http://schemas.microsoft.com/office/drawing/2014/main" id="{7F43ED74-2CA7-4A91-9DD7-7CD05C4AB5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1025A31F-B954-4C18-901D-54FAD5D2C4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9FA40FB6-B066-4F91-9C98-71308152F7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4DF8-17DA-4EDA-95BA-1B16BD6A23BA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8FEEDAC3-56BF-461A-8FEF-AE5114C5E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D2575ABC-0C94-414A-B80A-9F49305F9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8A1-66FF-4B0F-B74B-8DA521A237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7035236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ttēls ar parakst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4748F0EE-5B90-44E9-95AF-C081B23993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lv-LV"/>
              <a:t>Rediģēt šablona virsraksta stilu</a:t>
            </a:r>
          </a:p>
        </p:txBody>
      </p:sp>
      <p:sp>
        <p:nvSpPr>
          <p:cNvPr id="3" name="Attēla vietturis 2">
            <a:extLst>
              <a:ext uri="{FF2B5EF4-FFF2-40B4-BE49-F238E27FC236}">
                <a16:creationId xmlns:a16="http://schemas.microsoft.com/office/drawing/2014/main" id="{C4CD3AB8-FC78-4EF8-9CC1-611598124DF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lv-LV"/>
          </a:p>
        </p:txBody>
      </p:sp>
      <p:sp>
        <p:nvSpPr>
          <p:cNvPr id="4" name="Teksta vietturis 3">
            <a:extLst>
              <a:ext uri="{FF2B5EF4-FFF2-40B4-BE49-F238E27FC236}">
                <a16:creationId xmlns:a16="http://schemas.microsoft.com/office/drawing/2014/main" id="{44F553C1-1467-4E1B-960E-47754A7F27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lv-LV"/>
              <a:t>Noklikšķiniet, lai rediģētu šablona teksta stilus</a:t>
            </a:r>
          </a:p>
        </p:txBody>
      </p:sp>
      <p:sp>
        <p:nvSpPr>
          <p:cNvPr id="5" name="Datuma vietturis 4">
            <a:extLst>
              <a:ext uri="{FF2B5EF4-FFF2-40B4-BE49-F238E27FC236}">
                <a16:creationId xmlns:a16="http://schemas.microsoft.com/office/drawing/2014/main" id="{6B8052E6-0D23-47C0-8490-66A7DFD85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4DF8-17DA-4EDA-95BA-1B16BD6A23BA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6" name="Kājenes vietturis 5">
            <a:extLst>
              <a:ext uri="{FF2B5EF4-FFF2-40B4-BE49-F238E27FC236}">
                <a16:creationId xmlns:a16="http://schemas.microsoft.com/office/drawing/2014/main" id="{990D482A-E892-4E76-A8AF-504CDC302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aida numura vietturis 6">
            <a:extLst>
              <a:ext uri="{FF2B5EF4-FFF2-40B4-BE49-F238E27FC236}">
                <a16:creationId xmlns:a16="http://schemas.microsoft.com/office/drawing/2014/main" id="{04F9E109-DDB0-4D56-B0F7-2A99DCE34B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8A1-66FF-4B0F-B74B-8DA521A237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5329934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Virsraksts un vertikāls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>
            <a:extLst>
              <a:ext uri="{FF2B5EF4-FFF2-40B4-BE49-F238E27FC236}">
                <a16:creationId xmlns:a16="http://schemas.microsoft.com/office/drawing/2014/main" id="{69CD7ED3-54FE-4C71-8D96-A1BF2D1BB8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A42BC79F-FFAD-4BD0-8C51-574458F571E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711E56B4-D5A3-451C-8122-164F843738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4DF8-17DA-4EDA-95BA-1B16BD6A23BA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E2059C7E-E6C2-4145-BA23-94AF91FF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D6643F42-9708-446A-B53A-D8084DE99C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8A1-66FF-4B0F-B74B-8DA521A237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493856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āls virsraksts un teks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āls virsraksts 1">
            <a:extLst>
              <a:ext uri="{FF2B5EF4-FFF2-40B4-BE49-F238E27FC236}">
                <a16:creationId xmlns:a16="http://schemas.microsoft.com/office/drawing/2014/main" id="{EBEA6E23-51B7-4A14-8325-2A197F93F5D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Vertikāls teksta vietturis 2">
            <a:extLst>
              <a:ext uri="{FF2B5EF4-FFF2-40B4-BE49-F238E27FC236}">
                <a16:creationId xmlns:a16="http://schemas.microsoft.com/office/drawing/2014/main" id="{2CD54A42-608A-40F5-8870-55D873980C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CACB59A7-8B62-4339-AC0B-70EDCD0BE0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04DF8-17DA-4EDA-95BA-1B16BD6A23BA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FE6BA12A-18CC-450F-88DB-E33AC204BD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681E05A-E950-43E8-9A80-9A751ABFFE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A18A8A1-66FF-4B0F-B74B-8DA521A237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216603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 bez logo: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20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7E31E-2A0A-184D-B5D7-84025E37E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9238" y="1634849"/>
            <a:ext cx="7033523" cy="3588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LV" dirty="0"/>
              <a:t>Šeit paredzēta vieta tekstam. Parasti tie ir divi, trīs teikumi, kas pasaka galveno domu. Varbūt tas ir kāds citāts vai noteikuma/likuma pants. Šī ir versija bez logotipa.</a:t>
            </a:r>
          </a:p>
        </p:txBody>
      </p:sp>
    </p:spTree>
    <p:extLst>
      <p:ext uri="{BB962C8B-B14F-4D97-AF65-F5344CB8AC3E}">
        <p14:creationId xmlns:p14="http://schemas.microsoft.com/office/powerpoint/2010/main" val="146790034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 ar logo: Gai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F9C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7E31E-2A0A-184D-B5D7-84025E37E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9238" y="1634849"/>
            <a:ext cx="7033523" cy="3588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204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LV" dirty="0"/>
              <a:t>Šeit paredzēta vieta tekstam. Parasti tie ir divi, trīs teikumi, kas pasaka galveno domu. Varbūt tas ir kāds citāts vai noteikuma/likuma pants. Šī ir versija ar logotipu.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50A690-9A06-0B47-8100-395026168A3B}"/>
              </a:ext>
            </a:extLst>
          </p:cNvPr>
          <p:cNvSpPr/>
          <p:nvPr userDrawn="1"/>
        </p:nvSpPr>
        <p:spPr>
          <a:xfrm>
            <a:off x="676406" y="1"/>
            <a:ext cx="916088" cy="883577"/>
          </a:xfrm>
          <a:prstGeom prst="rect">
            <a:avLst/>
          </a:prstGeom>
          <a:solidFill>
            <a:srgbClr val="204B7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7B56339-EA8A-FE42-B8C2-83CF5088A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526" y="112735"/>
            <a:ext cx="712953" cy="6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56006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s ar logo: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20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7E31E-2A0A-184D-B5D7-84025E37E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9238" y="1634849"/>
            <a:ext cx="7033523" cy="3588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LV" dirty="0"/>
              <a:t>Šeit paredzēta vieta tekstam. Parasti tie ir divi, trīs teikumi, kas pasaka galveno domu. Varbūt tas ir kāds citāts vai noteikuma/likuma pants. Šī ir versija ar logotipu.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50A690-9A06-0B47-8100-395026168A3B}"/>
              </a:ext>
            </a:extLst>
          </p:cNvPr>
          <p:cNvSpPr/>
          <p:nvPr userDrawn="1"/>
        </p:nvSpPr>
        <p:spPr>
          <a:xfrm>
            <a:off x="676406" y="1"/>
            <a:ext cx="916088" cy="883577"/>
          </a:xfrm>
          <a:prstGeom prst="rect">
            <a:avLst/>
          </a:prstGeom>
          <a:solidFill>
            <a:srgbClr val="204B7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7B56339-EA8A-FE42-B8C2-83CF5088A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526" y="112735"/>
            <a:ext cx="712953" cy="6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54143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afika ar logo: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20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50A690-9A06-0B47-8100-395026168A3B}"/>
              </a:ext>
            </a:extLst>
          </p:cNvPr>
          <p:cNvSpPr/>
          <p:nvPr userDrawn="1"/>
        </p:nvSpPr>
        <p:spPr>
          <a:xfrm>
            <a:off x="676406" y="1"/>
            <a:ext cx="916088" cy="883577"/>
          </a:xfrm>
          <a:prstGeom prst="rect">
            <a:avLst/>
          </a:prstGeom>
          <a:solidFill>
            <a:srgbClr val="204B7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7B56339-EA8A-FE42-B8C2-83CF5088A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526" y="112735"/>
            <a:ext cx="712953" cy="654989"/>
          </a:xfrm>
          <a:prstGeom prst="rect">
            <a:avLst/>
          </a:prstGeom>
        </p:spPr>
      </p:pic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41C0968-0809-9E44-88B9-B7EBBCB3656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644650" y="1048164"/>
            <a:ext cx="8902700" cy="4781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41474956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: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20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7E31E-2A0A-184D-B5D7-84025E37E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2912" y="1301750"/>
            <a:ext cx="8766175" cy="425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LV" dirty="0"/>
              <a:t>Starpslaida virsrkasts</a:t>
            </a:r>
          </a:p>
        </p:txBody>
      </p:sp>
      <p:sp>
        <p:nvSpPr>
          <p:cNvPr id="16" name="Diagonal Stripe 15">
            <a:extLst>
              <a:ext uri="{FF2B5EF4-FFF2-40B4-BE49-F238E27FC236}">
                <a16:creationId xmlns:a16="http://schemas.microsoft.com/office/drawing/2014/main" id="{FEC0C5C6-5EC3-A04F-8F55-F84FA5F0C459}"/>
              </a:ext>
            </a:extLst>
          </p:cNvPr>
          <p:cNvSpPr/>
          <p:nvPr userDrawn="1"/>
        </p:nvSpPr>
        <p:spPr>
          <a:xfrm>
            <a:off x="494675" y="374754"/>
            <a:ext cx="3312827" cy="4467069"/>
          </a:xfrm>
          <a:prstGeom prst="diagStripe">
            <a:avLst/>
          </a:prstGeom>
          <a:solidFill>
            <a:srgbClr val="F9C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1815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rpslaids: Gai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F9C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7E31E-2A0A-184D-B5D7-84025E37E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712912" y="1301750"/>
            <a:ext cx="8766175" cy="42545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rgbClr val="204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LV" dirty="0"/>
              <a:t>Starpslaida virsrkasts</a:t>
            </a:r>
          </a:p>
        </p:txBody>
      </p:sp>
      <p:sp>
        <p:nvSpPr>
          <p:cNvPr id="5" name="Diagonal Stripe 4">
            <a:extLst>
              <a:ext uri="{FF2B5EF4-FFF2-40B4-BE49-F238E27FC236}">
                <a16:creationId xmlns:a16="http://schemas.microsoft.com/office/drawing/2014/main" id="{E634ADEE-F732-8C4B-93ED-9E2FC7D6FCA3}"/>
              </a:ext>
            </a:extLst>
          </p:cNvPr>
          <p:cNvSpPr/>
          <p:nvPr userDrawn="1"/>
        </p:nvSpPr>
        <p:spPr>
          <a:xfrm>
            <a:off x="494675" y="374754"/>
            <a:ext cx="3312827" cy="4467069"/>
          </a:xfrm>
          <a:prstGeom prst="diagStrip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43258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ar logo: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20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7E31E-2A0A-184D-B5D7-84025E37E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9238" y="1634849"/>
            <a:ext cx="7033523" cy="3588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LV" dirty="0"/>
              <a:t>Šeit paredzēta vieta tekstam. Parasti tie ir divi, trīs teikumi, kas pasaka galveno domu. Varbūt tas ir kāds citāts vai noteikuma/likuma pants. Šī ir versija ar logotipu.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50A690-9A06-0B47-8100-395026168A3B}"/>
              </a:ext>
            </a:extLst>
          </p:cNvPr>
          <p:cNvSpPr/>
          <p:nvPr userDrawn="1"/>
        </p:nvSpPr>
        <p:spPr>
          <a:xfrm>
            <a:off x="676406" y="1"/>
            <a:ext cx="916088" cy="883577"/>
          </a:xfrm>
          <a:prstGeom prst="rect">
            <a:avLst/>
          </a:prstGeom>
          <a:solidFill>
            <a:srgbClr val="204B7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7B56339-EA8A-FE42-B8C2-83CF5088A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526" y="112735"/>
            <a:ext cx="712953" cy="6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852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bez logo: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20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7E31E-2A0A-184D-B5D7-84025E37E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9238" y="1634849"/>
            <a:ext cx="7033523" cy="3588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LV" dirty="0"/>
              <a:t>Šeit paredzēta vieta tekstam. Parasti tie ir divi, trīs teikumi, kas pasaka galveno domu. Varbūt tas ir kāds citāts vai noteikuma/likuma pants. Šī ir versija bez logotipa.</a:t>
            </a:r>
          </a:p>
        </p:txBody>
      </p:sp>
    </p:spTree>
    <p:extLst>
      <p:ext uri="{BB962C8B-B14F-4D97-AF65-F5344CB8AC3E}">
        <p14:creationId xmlns:p14="http://schemas.microsoft.com/office/powerpoint/2010/main" val="42152462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ar logo: Gai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F9C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7E31E-2A0A-184D-B5D7-84025E37E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9238" y="1634849"/>
            <a:ext cx="7033523" cy="3588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204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LV" dirty="0"/>
              <a:t>Šeit paredzēta vieta tekstam. Parasti tie ir divi, trīs teikumi, kas pasaka galveno domu. Varbūt tas ir kāds citāts vai noteikuma/likuma pants. Šī ir versija ar logotipu.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50A690-9A06-0B47-8100-395026168A3B}"/>
              </a:ext>
            </a:extLst>
          </p:cNvPr>
          <p:cNvSpPr/>
          <p:nvPr userDrawn="1"/>
        </p:nvSpPr>
        <p:spPr>
          <a:xfrm>
            <a:off x="676406" y="1"/>
            <a:ext cx="916088" cy="883577"/>
          </a:xfrm>
          <a:prstGeom prst="rect">
            <a:avLst/>
          </a:prstGeom>
          <a:solidFill>
            <a:srgbClr val="204B7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7B56339-EA8A-FE42-B8C2-83CF5088A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526" y="112735"/>
            <a:ext cx="712953" cy="654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18133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s bez logo: Gai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F9C54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27E31E-2A0A-184D-B5D7-84025E37E85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579238" y="1634849"/>
            <a:ext cx="7033523" cy="3588302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2400">
                <a:solidFill>
                  <a:srgbClr val="204A7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32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LV" dirty="0"/>
              <a:t>Šeit paredzēta vieta tekstam. Parasti tie ir divi, trīs teikumi, kas pasaka galveno domu. Varbūt tas ir kāds citāts vai noteikuma/likuma pants. Šī ir versija bez logotipa.</a:t>
            </a:r>
          </a:p>
        </p:txBody>
      </p:sp>
    </p:spTree>
    <p:extLst>
      <p:ext uri="{BB962C8B-B14F-4D97-AF65-F5344CB8AC3E}">
        <p14:creationId xmlns:p14="http://schemas.microsoft.com/office/powerpoint/2010/main" val="41789096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fika ar logo: Tumš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>
            <a:extLst>
              <a:ext uri="{FF2B5EF4-FFF2-40B4-BE49-F238E27FC236}">
                <a16:creationId xmlns:a16="http://schemas.microsoft.com/office/drawing/2014/main" id="{7CBE1CE8-19E6-514E-A27A-C0CE28765869}"/>
              </a:ext>
            </a:extLst>
          </p:cNvPr>
          <p:cNvSpPr/>
          <p:nvPr userDrawn="1"/>
        </p:nvSpPr>
        <p:spPr>
          <a:xfrm>
            <a:off x="503583" y="384313"/>
            <a:ext cx="11184834" cy="6109252"/>
          </a:xfrm>
          <a:prstGeom prst="rect">
            <a:avLst/>
          </a:prstGeom>
          <a:solidFill>
            <a:srgbClr val="204B7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850A690-9A06-0B47-8100-395026168A3B}"/>
              </a:ext>
            </a:extLst>
          </p:cNvPr>
          <p:cNvSpPr/>
          <p:nvPr userDrawn="1"/>
        </p:nvSpPr>
        <p:spPr>
          <a:xfrm>
            <a:off x="676406" y="1"/>
            <a:ext cx="916088" cy="883577"/>
          </a:xfrm>
          <a:prstGeom prst="rect">
            <a:avLst/>
          </a:prstGeom>
          <a:solidFill>
            <a:srgbClr val="204B72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/>
          </a:p>
        </p:txBody>
      </p:sp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B7B56339-EA8A-FE42-B8C2-83CF5088AFD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766526" y="112735"/>
            <a:ext cx="712953" cy="654989"/>
          </a:xfrm>
          <a:prstGeom prst="rect">
            <a:avLst/>
          </a:prstGeom>
        </p:spPr>
      </p:pic>
      <p:sp>
        <p:nvSpPr>
          <p:cNvPr id="6" name="Chart Placeholder 5">
            <a:extLst>
              <a:ext uri="{FF2B5EF4-FFF2-40B4-BE49-F238E27FC236}">
                <a16:creationId xmlns:a16="http://schemas.microsoft.com/office/drawing/2014/main" id="{741C0968-0809-9E44-88B9-B7EBBCB3656E}"/>
              </a:ext>
            </a:extLst>
          </p:cNvPr>
          <p:cNvSpPr>
            <a:spLocks noGrp="1"/>
          </p:cNvSpPr>
          <p:nvPr>
            <p:ph type="chart" sz="quarter" idx="10"/>
          </p:nvPr>
        </p:nvSpPr>
        <p:spPr>
          <a:xfrm>
            <a:off x="1644650" y="1048164"/>
            <a:ext cx="8902700" cy="478155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Click icon to add chart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3346824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638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716" r:id="rId2"/>
    <p:sldLayoutId id="2147483661" r:id="rId3"/>
    <p:sldLayoutId id="2147483673" r:id="rId4"/>
    <p:sldLayoutId id="2147483685" r:id="rId5"/>
    <p:sldLayoutId id="2147483740" r:id="rId6"/>
    <p:sldLayoutId id="2147483697" r:id="rId7"/>
    <p:sldLayoutId id="2147483752" r:id="rId8"/>
    <p:sldLayoutId id="2147483764" r:id="rId9"/>
    <p:sldLayoutId id="2147483788" r:id="rId10"/>
    <p:sldLayoutId id="2147483776" r:id="rId11"/>
    <p:sldLayoutId id="214748378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a vietturis 1">
            <a:extLst>
              <a:ext uri="{FF2B5EF4-FFF2-40B4-BE49-F238E27FC236}">
                <a16:creationId xmlns:a16="http://schemas.microsoft.com/office/drawing/2014/main" id="{9D502E07-0178-41D4-A03F-04B6206EE2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lv-LV"/>
              <a:t>Rediģēt šablona virsraksta stilu</a:t>
            </a:r>
          </a:p>
        </p:txBody>
      </p:sp>
      <p:sp>
        <p:nvSpPr>
          <p:cNvPr id="3" name="Teksta vietturis 2">
            <a:extLst>
              <a:ext uri="{FF2B5EF4-FFF2-40B4-BE49-F238E27FC236}">
                <a16:creationId xmlns:a16="http://schemas.microsoft.com/office/drawing/2014/main" id="{5C34ADEA-81F3-43E4-BA82-FC66881955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lv-LV"/>
              <a:t>Noklikšķiniet, lai rediģētu šablona teksta stilus</a:t>
            </a:r>
          </a:p>
          <a:p>
            <a:pPr lvl="1"/>
            <a:r>
              <a:rPr lang="lv-LV"/>
              <a:t>Otrais līmenis</a:t>
            </a:r>
          </a:p>
          <a:p>
            <a:pPr lvl="2"/>
            <a:r>
              <a:rPr lang="lv-LV"/>
              <a:t>Trešais līmenis</a:t>
            </a:r>
          </a:p>
          <a:p>
            <a:pPr lvl="3"/>
            <a:r>
              <a:rPr lang="lv-LV"/>
              <a:t>Ceturtais līmenis</a:t>
            </a:r>
          </a:p>
          <a:p>
            <a:pPr lvl="4"/>
            <a:r>
              <a:rPr lang="lv-LV"/>
              <a:t>Piektais līmenis</a:t>
            </a:r>
          </a:p>
        </p:txBody>
      </p:sp>
      <p:sp>
        <p:nvSpPr>
          <p:cNvPr id="4" name="Datuma vietturis 3">
            <a:extLst>
              <a:ext uri="{FF2B5EF4-FFF2-40B4-BE49-F238E27FC236}">
                <a16:creationId xmlns:a16="http://schemas.microsoft.com/office/drawing/2014/main" id="{781D0FE4-00E7-4780-979E-9AEBBA3EB5E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C04DF8-17DA-4EDA-95BA-1B16BD6A23BA}" type="datetimeFigureOut">
              <a:rPr lang="lv-LV" smtClean="0"/>
              <a:t>23.05.2023</a:t>
            </a:fld>
            <a:endParaRPr lang="lv-LV"/>
          </a:p>
        </p:txBody>
      </p:sp>
      <p:sp>
        <p:nvSpPr>
          <p:cNvPr id="5" name="Kājenes vietturis 4">
            <a:extLst>
              <a:ext uri="{FF2B5EF4-FFF2-40B4-BE49-F238E27FC236}">
                <a16:creationId xmlns:a16="http://schemas.microsoft.com/office/drawing/2014/main" id="{BB9B61DC-4F41-4ECC-AA8D-780B7607F7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aida numura vietturis 5">
            <a:extLst>
              <a:ext uri="{FF2B5EF4-FFF2-40B4-BE49-F238E27FC236}">
                <a16:creationId xmlns:a16="http://schemas.microsoft.com/office/drawing/2014/main" id="{40CDB8A5-11F9-4DA8-924A-6F1806FF12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18A8A1-66FF-4B0F-B74B-8DA521A23782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8333192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1" r:id="rId1"/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  <p:sldLayoutId id="2147483804" r:id="rId14"/>
    <p:sldLayoutId id="2147483805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lv-LV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12.svg"/><Relationship Id="rId5" Type="http://schemas.openxmlformats.org/officeDocument/2006/relationships/image" Target="../media/image10.png"/><Relationship Id="rId4" Type="http://schemas.openxmlformats.org/officeDocument/2006/relationships/image" Target="../media/image10.sv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Placeholder 19" descr="A picture containing grass, outdoor, plant, landscape&#10;&#10;Description automatically generated">
            <a:extLst>
              <a:ext uri="{FF2B5EF4-FFF2-40B4-BE49-F238E27FC236}">
                <a16:creationId xmlns:a16="http://schemas.microsoft.com/office/drawing/2014/main" id="{3A15C01E-AEE8-D699-5F3D-99304474822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81" b="19881"/>
          <a:stretch>
            <a:fillRect/>
          </a:stretch>
        </p:blipFill>
        <p:spPr>
          <a:xfrm>
            <a:off x="315912" y="267493"/>
            <a:ext cx="11560175" cy="6323013"/>
          </a:xfrm>
          <a:blipFill>
            <a:blip r:embed="rId4"/>
            <a:stretch>
              <a:fillRect t="-160" r="-352" b="-1699"/>
            </a:stretch>
          </a:blipFill>
        </p:spPr>
      </p:pic>
      <p:pic>
        <p:nvPicPr>
          <p:cNvPr id="24" name="Attēls 23" descr="Attēls, kurā ir teksts, ekrānuzņēmums, tīmekļa vietne, fonts&#10;&#10;Apraksts ģenerēts automātiski">
            <a:extLst>
              <a:ext uri="{FF2B5EF4-FFF2-40B4-BE49-F238E27FC236}">
                <a16:creationId xmlns:a16="http://schemas.microsoft.com/office/drawing/2014/main" id="{F071EE3A-75A7-F9C1-F71D-E1D29B5BF26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862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312D068-6329-1C4A-9684-41CAAF888F24}"/>
              </a:ext>
            </a:extLst>
          </p:cNvPr>
          <p:cNvSpPr txBox="1"/>
          <p:nvPr/>
        </p:nvSpPr>
        <p:spPr>
          <a:xfrm>
            <a:off x="1961548" y="736776"/>
            <a:ext cx="9444526" cy="5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800" b="1" dirty="0">
                <a:latin typeface="+mj-lt"/>
              </a:rPr>
              <a:t>Izmaksu analīze – ekonomiski pamatoti lēmumi</a:t>
            </a:r>
            <a:endParaRPr lang="lv-LV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E48855-BDF9-5CBC-794F-5DB163AA3454}"/>
              </a:ext>
            </a:extLst>
          </p:cNvPr>
          <p:cNvSpPr txBox="1"/>
          <p:nvPr/>
        </p:nvSpPr>
        <p:spPr>
          <a:xfrm>
            <a:off x="1588477" y="1791195"/>
            <a:ext cx="9444525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lv-LV" sz="2000" b="1" dirty="0">
                <a:latin typeface="+mj-lt"/>
              </a:rPr>
              <a:t>Informācijas uzkrāšana par darbību, procesu, snieguma izmaksām.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lv-LV" sz="2000" b="1" dirty="0">
                <a:latin typeface="+mj-lt"/>
              </a:rPr>
              <a:t>Dažāda veida finanšu informācija nodrošina pamatojumu finanšu plānošanai un kontrolei, kā arī ļauj pieņemt uz datiem (kvalitatīviem un kvantitatīviem) balstītus lēmumus par darbības nākotni, procesiem, pakalpojumiem un struktūrvienībām.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lv-LV" sz="2000" b="1" dirty="0">
                <a:latin typeface="+mj-lt"/>
              </a:rPr>
              <a:t>Detalizēta informācija par izmaksām ir priekšnoteikums ekonomiski pamatotu lēmumu pieņemšanai.</a:t>
            </a:r>
          </a:p>
          <a:p>
            <a:pPr algn="r"/>
            <a:endParaRPr lang="lv-LV" sz="1600" b="1" i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744453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723493A-75A3-F04C-916A-CBB0EF43EB2B}"/>
              </a:ext>
            </a:extLst>
          </p:cNvPr>
          <p:cNvGrpSpPr/>
          <p:nvPr/>
        </p:nvGrpSpPr>
        <p:grpSpPr>
          <a:xfrm>
            <a:off x="3584139" y="1875322"/>
            <a:ext cx="2347522" cy="3966369"/>
            <a:chOff x="3606852" y="1864642"/>
            <a:chExt cx="2368446" cy="338826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82698E-4B44-4942-A156-D1743D53D33C}"/>
                </a:ext>
              </a:extLst>
            </p:cNvPr>
            <p:cNvSpPr/>
            <p:nvPr/>
          </p:nvSpPr>
          <p:spPr>
            <a:xfrm>
              <a:off x="3606852" y="1864642"/>
              <a:ext cx="2368446" cy="3388262"/>
            </a:xfrm>
            <a:prstGeom prst="rect">
              <a:avLst/>
            </a:prstGeom>
            <a:solidFill>
              <a:srgbClr val="F9C54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 sz="1400" dirty="0">
                <a:solidFill>
                  <a:srgbClr val="204A72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693A4D-E8EB-CC4E-AF54-A6D53749C25E}"/>
                </a:ext>
              </a:extLst>
            </p:cNvPr>
            <p:cNvSpPr/>
            <p:nvPr/>
          </p:nvSpPr>
          <p:spPr>
            <a:xfrm>
              <a:off x="3807320" y="3197837"/>
              <a:ext cx="2054381" cy="289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lv-LV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E79D9F5-BAC8-C145-B466-E60BEC51D096}"/>
              </a:ext>
            </a:extLst>
          </p:cNvPr>
          <p:cNvGrpSpPr/>
          <p:nvPr/>
        </p:nvGrpSpPr>
        <p:grpSpPr>
          <a:xfrm>
            <a:off x="6121557" y="1866832"/>
            <a:ext cx="2314726" cy="3983351"/>
            <a:chOff x="6190577" y="1848123"/>
            <a:chExt cx="2368446" cy="34027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40E575A-84F0-5F49-9760-F8F5A27FBDFC}"/>
                </a:ext>
              </a:extLst>
            </p:cNvPr>
            <p:cNvSpPr/>
            <p:nvPr/>
          </p:nvSpPr>
          <p:spPr>
            <a:xfrm>
              <a:off x="6190577" y="1848123"/>
              <a:ext cx="2368446" cy="3402768"/>
            </a:xfrm>
            <a:prstGeom prst="rect">
              <a:avLst/>
            </a:prstGeom>
            <a:solidFill>
              <a:srgbClr val="F9C54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73F8DFB-982F-624E-8194-8EDAB456366A}"/>
                </a:ext>
              </a:extLst>
            </p:cNvPr>
            <p:cNvSpPr/>
            <p:nvPr/>
          </p:nvSpPr>
          <p:spPr>
            <a:xfrm>
              <a:off x="6356735" y="2811144"/>
              <a:ext cx="2013679" cy="289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lv-LV" sz="1600" dirty="0"/>
                <a:t> </a:t>
              </a:r>
              <a:endParaRPr lang="en-LV" sz="1400" dirty="0">
                <a:solidFill>
                  <a:srgbClr val="204A72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20EA552-6C8B-CB45-A07A-BB96330B49F4}"/>
              </a:ext>
            </a:extLst>
          </p:cNvPr>
          <p:cNvGrpSpPr/>
          <p:nvPr/>
        </p:nvGrpSpPr>
        <p:grpSpPr>
          <a:xfrm>
            <a:off x="8598672" y="1873295"/>
            <a:ext cx="2314726" cy="3983350"/>
            <a:chOff x="8677834" y="1866834"/>
            <a:chExt cx="2314726" cy="39833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B65863-CBBF-3242-BA96-5E52D1B239B4}"/>
                </a:ext>
              </a:extLst>
            </p:cNvPr>
            <p:cNvSpPr/>
            <p:nvPr/>
          </p:nvSpPr>
          <p:spPr>
            <a:xfrm>
              <a:off x="8677834" y="1866834"/>
              <a:ext cx="2314726" cy="3983350"/>
            </a:xfrm>
            <a:prstGeom prst="rect">
              <a:avLst/>
            </a:prstGeom>
            <a:solidFill>
              <a:srgbClr val="F9C54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LV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8D43FE7-CD8F-7349-94EF-D24DA6678B98}"/>
                </a:ext>
              </a:extLst>
            </p:cNvPr>
            <p:cNvSpPr/>
            <p:nvPr/>
          </p:nvSpPr>
          <p:spPr>
            <a:xfrm>
              <a:off x="8715165" y="3308203"/>
              <a:ext cx="21585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LV" sz="20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1A4FBA9-9CCC-7C42-A6AE-6FF7EEC05B66}"/>
              </a:ext>
            </a:extLst>
          </p:cNvPr>
          <p:cNvSpPr txBox="1"/>
          <p:nvPr/>
        </p:nvSpPr>
        <p:spPr>
          <a:xfrm>
            <a:off x="2072988" y="793725"/>
            <a:ext cx="75392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Kā pašvaldībām sokas </a:t>
            </a:r>
            <a:r>
              <a:rPr lang="lv-LV" sz="2800" b="1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finanšu pārvaldība?</a:t>
            </a:r>
            <a:endParaRPr lang="en-LV" sz="2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BD3D-7042-694F-8722-8EA8DAB3BA2E}"/>
              </a:ext>
            </a:extLst>
          </p:cNvPr>
          <p:cNvSpPr/>
          <p:nvPr/>
        </p:nvSpPr>
        <p:spPr>
          <a:xfrm>
            <a:off x="955844" y="1866833"/>
            <a:ext cx="2438399" cy="3983351"/>
          </a:xfrm>
          <a:prstGeom prst="rect">
            <a:avLst/>
          </a:prstGeom>
          <a:solidFill>
            <a:srgbClr val="F9C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5620BC-0F1D-CA4E-B174-E5A61884B752}"/>
              </a:ext>
            </a:extLst>
          </p:cNvPr>
          <p:cNvCxnSpPr/>
          <p:nvPr/>
        </p:nvCxnSpPr>
        <p:spPr>
          <a:xfrm>
            <a:off x="1109273" y="2968052"/>
            <a:ext cx="9930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C06482B-AB19-D24E-AF37-6B36711F56B0}"/>
              </a:ext>
            </a:extLst>
          </p:cNvPr>
          <p:cNvSpPr/>
          <p:nvPr/>
        </p:nvSpPr>
        <p:spPr>
          <a:xfrm>
            <a:off x="1195049" y="3294739"/>
            <a:ext cx="2026886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lv-LV" dirty="0">
                <a:solidFill>
                  <a:srgbClr val="204A72"/>
                </a:solidFill>
              </a:rPr>
              <a:t>Finanšu uzskaite</a:t>
            </a:r>
          </a:p>
          <a:p>
            <a:pPr marL="285750" lvl="0" indent="-285750" algn="ctr">
              <a:buFontTx/>
              <a:buChar char="-"/>
            </a:pPr>
            <a:endParaRPr lang="lv-LV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ctr">
              <a:buFontTx/>
              <a:buChar char="-"/>
            </a:pPr>
            <a:endParaRPr lang="lv-LV" sz="16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A6D6B91-E67C-6615-27C5-BDF447AE948D}"/>
              </a:ext>
            </a:extLst>
          </p:cNvPr>
          <p:cNvSpPr txBox="1"/>
          <p:nvPr/>
        </p:nvSpPr>
        <p:spPr>
          <a:xfrm>
            <a:off x="3704546" y="3225538"/>
            <a:ext cx="205480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rgbClr val="204A72"/>
                </a:solidFill>
              </a:rPr>
              <a:t>Vienota grāmatvedības politika/ Vienota IT pārvaldība</a:t>
            </a:r>
          </a:p>
          <a:p>
            <a:pPr algn="ctr"/>
            <a:endParaRPr lang="lv-LV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09259-48C6-8147-2685-183B9A7FA829}"/>
              </a:ext>
            </a:extLst>
          </p:cNvPr>
          <p:cNvSpPr txBox="1"/>
          <p:nvPr/>
        </p:nvSpPr>
        <p:spPr>
          <a:xfrm>
            <a:off x="6346833" y="3244880"/>
            <a:ext cx="186417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rgbClr val="204A72"/>
                </a:solidFill>
              </a:rPr>
              <a:t>Attīstības un budžeta plānošanas sasaiste</a:t>
            </a:r>
            <a:endParaRPr lang="en-LV" dirty="0">
              <a:solidFill>
                <a:srgbClr val="204A72"/>
              </a:solidFill>
            </a:endParaRPr>
          </a:p>
          <a:p>
            <a:endParaRPr lang="lv-LV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94C5A8-1385-9C1F-637E-D1F3FACEB244}"/>
              </a:ext>
            </a:extLst>
          </p:cNvPr>
          <p:cNvSpPr txBox="1"/>
          <p:nvPr/>
        </p:nvSpPr>
        <p:spPr>
          <a:xfrm>
            <a:off x="8695409" y="3255088"/>
            <a:ext cx="2158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rgbClr val="204A72"/>
                </a:solidFill>
              </a:rPr>
              <a:t>Izmaksu uzskaite un analīze pakalpojumiem, procesiem</a:t>
            </a:r>
          </a:p>
          <a:p>
            <a:endParaRPr lang="lv-LV" dirty="0"/>
          </a:p>
        </p:txBody>
      </p:sp>
      <p:pic>
        <p:nvPicPr>
          <p:cNvPr id="9" name="Graphic 30" descr="Badge Tick1 with solid fill">
            <a:extLst>
              <a:ext uri="{FF2B5EF4-FFF2-40B4-BE49-F238E27FC236}">
                <a16:creationId xmlns:a16="http://schemas.microsoft.com/office/drawing/2014/main" id="{16A5784E-FCEA-AF9D-FC59-F5EAF1344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878024" y="2069419"/>
            <a:ext cx="684917" cy="684917"/>
          </a:xfrm>
          <a:prstGeom prst="rect">
            <a:avLst/>
          </a:prstGeom>
        </p:spPr>
      </p:pic>
      <p:pic>
        <p:nvPicPr>
          <p:cNvPr id="10" name="Graphic 27" descr="Warning with solid fill">
            <a:extLst>
              <a:ext uri="{FF2B5EF4-FFF2-40B4-BE49-F238E27FC236}">
                <a16:creationId xmlns:a16="http://schemas.microsoft.com/office/drawing/2014/main" id="{4B5D3AE2-5CEF-19CA-C3B0-C708C5BF5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13576" y="2069420"/>
            <a:ext cx="684917" cy="684917"/>
          </a:xfrm>
          <a:prstGeom prst="rect">
            <a:avLst/>
          </a:prstGeom>
        </p:spPr>
      </p:pic>
      <p:pic>
        <p:nvPicPr>
          <p:cNvPr id="11" name="Graphic 27" descr="Warning with solid fill">
            <a:extLst>
              <a:ext uri="{FF2B5EF4-FFF2-40B4-BE49-F238E27FC236}">
                <a16:creationId xmlns:a16="http://schemas.microsoft.com/office/drawing/2014/main" id="{D3DAFA58-9A13-C057-9AB4-FD8FB89C4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25490" y="2063000"/>
            <a:ext cx="684917" cy="684917"/>
          </a:xfrm>
          <a:prstGeom prst="rect">
            <a:avLst/>
          </a:prstGeom>
        </p:spPr>
      </p:pic>
      <p:pic>
        <p:nvPicPr>
          <p:cNvPr id="2" name="Graphic 27" descr="Warning with solid fill">
            <a:extLst>
              <a:ext uri="{FF2B5EF4-FFF2-40B4-BE49-F238E27FC236}">
                <a16:creationId xmlns:a16="http://schemas.microsoft.com/office/drawing/2014/main" id="{4286900F-F1F8-FA9A-CC4F-B070C34E5B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458493" y="2113983"/>
            <a:ext cx="684917" cy="6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64238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312D068-6329-1C4A-9684-41CAAF888F24}"/>
              </a:ext>
            </a:extLst>
          </p:cNvPr>
          <p:cNvSpPr txBox="1"/>
          <p:nvPr/>
        </p:nvSpPr>
        <p:spPr>
          <a:xfrm>
            <a:off x="1891210" y="720548"/>
            <a:ext cx="9444526" cy="9996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800" b="1" dirty="0">
                <a:latin typeface="+mj-lt"/>
              </a:rPr>
              <a:t>Iekšējās kontroles sistēma</a:t>
            </a:r>
          </a:p>
          <a:p>
            <a:pPr algn="ctr"/>
            <a:endParaRPr lang="lv-LV" sz="2400" b="1" dirty="0">
              <a:solidFill>
                <a:srgbClr val="204A72"/>
              </a:solidFill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0940B40-F0FC-4947-9BE5-8D01FC620960}"/>
              </a:ext>
            </a:extLst>
          </p:cNvPr>
          <p:cNvSpPr/>
          <p:nvPr/>
        </p:nvSpPr>
        <p:spPr>
          <a:xfrm>
            <a:off x="5813331" y="1973817"/>
            <a:ext cx="4509061" cy="406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Mērķu sasniegšana</a:t>
            </a:r>
            <a:endParaRPr lang="en-LV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C48898-41A6-F941-847C-8E0248BA9DE9}"/>
              </a:ext>
            </a:extLst>
          </p:cNvPr>
          <p:cNvSpPr/>
          <p:nvPr/>
        </p:nvSpPr>
        <p:spPr>
          <a:xfrm>
            <a:off x="5813329" y="2663054"/>
            <a:ext cx="4509062" cy="406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Ekonomiska un produktīva darbība </a:t>
            </a:r>
            <a:endParaRPr lang="en-LV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15974F-D3A4-4207-EB84-96BF7B01EB6F}"/>
              </a:ext>
            </a:extLst>
          </p:cNvPr>
          <p:cNvSpPr/>
          <p:nvPr/>
        </p:nvSpPr>
        <p:spPr>
          <a:xfrm>
            <a:off x="5813331" y="4809830"/>
            <a:ext cx="4509061" cy="406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Aktīvu aizsardzība</a:t>
            </a:r>
            <a:endParaRPr lang="en-LV" dirty="0"/>
          </a:p>
        </p:txBody>
      </p:sp>
      <p:sp>
        <p:nvSpPr>
          <p:cNvPr id="7" name="Rectangle 11">
            <a:extLst>
              <a:ext uri="{FF2B5EF4-FFF2-40B4-BE49-F238E27FC236}">
                <a16:creationId xmlns:a16="http://schemas.microsoft.com/office/drawing/2014/main" id="{A858721A-0BCF-377E-85A6-D7D3C0E8820D}"/>
              </a:ext>
            </a:extLst>
          </p:cNvPr>
          <p:cNvSpPr/>
          <p:nvPr/>
        </p:nvSpPr>
        <p:spPr>
          <a:xfrm>
            <a:off x="1008186" y="1850249"/>
            <a:ext cx="2590800" cy="3600982"/>
          </a:xfrm>
          <a:prstGeom prst="rect">
            <a:avLst/>
          </a:prstGeom>
          <a:solidFill>
            <a:srgbClr val="F9C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400" dirty="0">
                <a:solidFill>
                  <a:srgbClr val="204A72"/>
                </a:solidFill>
              </a:rPr>
              <a:t>Risku vadības, kontroles un pārvaldības pasākumu kopums</a:t>
            </a:r>
          </a:p>
          <a:p>
            <a:pPr algn="ctr"/>
            <a:endParaRPr lang="en-LV" dirty="0"/>
          </a:p>
        </p:txBody>
      </p:sp>
      <p:graphicFrame>
        <p:nvGraphicFramePr>
          <p:cNvPr id="13" name="Shēma 12">
            <a:extLst>
              <a:ext uri="{FF2B5EF4-FFF2-40B4-BE49-F238E27FC236}">
                <a16:creationId xmlns:a16="http://schemas.microsoft.com/office/drawing/2014/main" id="{4E1F1254-D14D-27B5-F390-2BB9FAE53B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78157830"/>
              </p:ext>
            </p:extLst>
          </p:nvPr>
        </p:nvGraphicFramePr>
        <p:xfrm>
          <a:off x="3744867" y="1883421"/>
          <a:ext cx="1617783" cy="3974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4" name="Rectangle 18">
            <a:extLst>
              <a:ext uri="{FF2B5EF4-FFF2-40B4-BE49-F238E27FC236}">
                <a16:creationId xmlns:a16="http://schemas.microsoft.com/office/drawing/2014/main" id="{E07335FA-39F5-1396-B4B2-DC20E27CFD2A}"/>
              </a:ext>
            </a:extLst>
          </p:cNvPr>
          <p:cNvSpPr/>
          <p:nvPr/>
        </p:nvSpPr>
        <p:spPr>
          <a:xfrm>
            <a:off x="5813331" y="3352291"/>
            <a:ext cx="4509061" cy="406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Darbības atbilstība tiesību aktiem</a:t>
            </a:r>
            <a:endParaRPr lang="en-LV" dirty="0"/>
          </a:p>
        </p:txBody>
      </p:sp>
      <p:sp>
        <p:nvSpPr>
          <p:cNvPr id="15" name="Rectangle 18">
            <a:extLst>
              <a:ext uri="{FF2B5EF4-FFF2-40B4-BE49-F238E27FC236}">
                <a16:creationId xmlns:a16="http://schemas.microsoft.com/office/drawing/2014/main" id="{D19C687A-5A96-81CD-C395-9AF172946222}"/>
              </a:ext>
            </a:extLst>
          </p:cNvPr>
          <p:cNvSpPr/>
          <p:nvPr/>
        </p:nvSpPr>
        <p:spPr>
          <a:xfrm>
            <a:off x="5813330" y="4055262"/>
            <a:ext cx="4509061" cy="4061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dirty="0"/>
              <a:t>Pārskatu ticamība</a:t>
            </a:r>
            <a:endParaRPr lang="en-LV" dirty="0"/>
          </a:p>
        </p:txBody>
      </p:sp>
    </p:spTree>
    <p:extLst>
      <p:ext uri="{BB962C8B-B14F-4D97-AF65-F5344CB8AC3E}">
        <p14:creationId xmlns:p14="http://schemas.microsoft.com/office/powerpoint/2010/main" val="18912810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8A1E4FB7-CE77-F193-4842-422DBD973210}"/>
              </a:ext>
            </a:extLst>
          </p:cNvPr>
          <p:cNvSpPr txBox="1"/>
          <p:nvPr/>
        </p:nvSpPr>
        <p:spPr>
          <a:xfrm>
            <a:off x="2070991" y="562892"/>
            <a:ext cx="7601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Iekšējā audita struktūrvienības pašvaldībās</a:t>
            </a:r>
            <a:endParaRPr lang="en-LV" sz="2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55D9462F-0194-4B66-6AD2-021BE5421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3828" y="1332956"/>
            <a:ext cx="6415342" cy="4692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77658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A4FBA9-9CCC-7C42-A6AE-6FF7EEC05B66}"/>
              </a:ext>
            </a:extLst>
          </p:cNvPr>
          <p:cNvSpPr txBox="1"/>
          <p:nvPr/>
        </p:nvSpPr>
        <p:spPr>
          <a:xfrm>
            <a:off x="2000251" y="497265"/>
            <a:ext cx="79409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Iekšējās kontroles sistēma – COSO modelis</a:t>
            </a:r>
            <a:endParaRPr lang="en-LV" sz="2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9C56DDB-CD6A-BBEB-52A1-7C255A73644B}"/>
              </a:ext>
            </a:extLst>
          </p:cNvPr>
          <p:cNvSpPr txBox="1"/>
          <p:nvPr/>
        </p:nvSpPr>
        <p:spPr>
          <a:xfrm>
            <a:off x="6752492" y="1239293"/>
            <a:ext cx="4818185" cy="48782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lv-LV" sz="1800" dirty="0">
              <a:solidFill>
                <a:schemeClr val="bg1">
                  <a:lumMod val="95000"/>
                </a:schemeClr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r>
              <a:rPr lang="lv-LV" sz="2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Organizācijas mērķu un IKS komponentu attiecības</a:t>
            </a:r>
          </a:p>
          <a:p>
            <a:endParaRPr lang="lv-LV" sz="2800" dirty="0">
              <a:solidFill>
                <a:schemeClr val="bg1">
                  <a:lumMod val="9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lv-LV" sz="2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Mērķu kategorijas 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lv-LV" sz="2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IKS komponentes</a:t>
            </a:r>
          </a:p>
          <a:p>
            <a:pPr marL="457200" indent="-457200">
              <a:spcBef>
                <a:spcPts val="600"/>
              </a:spcBef>
              <a:spcAft>
                <a:spcPts val="600"/>
              </a:spcAft>
              <a:buFont typeface="Wingdings" panose="05000000000000000000" pitchFamily="2" charset="2"/>
              <a:buChar char="q"/>
            </a:pPr>
            <a:r>
              <a:rPr lang="lv-LV" sz="28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Organizatoriskā struktūra</a:t>
            </a:r>
          </a:p>
          <a:p>
            <a:endParaRPr lang="lv-LV" sz="2800" dirty="0">
              <a:solidFill>
                <a:schemeClr val="bg1">
                  <a:lumMod val="9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endParaRPr lang="lv-LV" dirty="0">
              <a:solidFill>
                <a:schemeClr val="bg1">
                  <a:lumMod val="95000"/>
                </a:schemeClr>
              </a:solidFill>
              <a:latin typeface="+mj-lt"/>
              <a:ea typeface="Calibri" panose="020F0502020204030204" pitchFamily="34" charset="0"/>
            </a:endParaRPr>
          </a:p>
          <a:p>
            <a:endParaRPr lang="lv-LV" sz="1800" dirty="0">
              <a:solidFill>
                <a:schemeClr val="bg1">
                  <a:lumMod val="9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endParaRPr lang="lv-LV" sz="1800" dirty="0">
              <a:solidFill>
                <a:schemeClr val="bg1">
                  <a:lumMod val="95000"/>
                </a:schemeClr>
              </a:solidFill>
              <a:effectLst/>
              <a:latin typeface="+mj-lt"/>
              <a:ea typeface="Calibri" panose="020F0502020204030204" pitchFamily="34" charset="0"/>
            </a:endParaRPr>
          </a:p>
          <a:p>
            <a:r>
              <a:rPr lang="lv-LV" sz="1300" dirty="0">
                <a:solidFill>
                  <a:schemeClr val="bg1">
                    <a:lumMod val="95000"/>
                  </a:schemeClr>
                </a:solidFill>
                <a:effectLst/>
                <a:latin typeface="+mj-lt"/>
                <a:ea typeface="Calibri" panose="020F0502020204030204" pitchFamily="34" charset="0"/>
              </a:rPr>
              <a:t>https://www.coso.org/SitePages/About-Us.aspx</a:t>
            </a:r>
            <a:endParaRPr lang="lv-LV" sz="1300" dirty="0">
              <a:solidFill>
                <a:schemeClr val="bg1">
                  <a:lumMod val="95000"/>
                </a:schemeClr>
              </a:solidFill>
              <a:latin typeface="+mj-lt"/>
            </a:endParaRPr>
          </a:p>
        </p:txBody>
      </p:sp>
      <p:pic>
        <p:nvPicPr>
          <p:cNvPr id="1026" name="Picture 5">
            <a:extLst>
              <a:ext uri="{FF2B5EF4-FFF2-40B4-BE49-F238E27FC236}">
                <a16:creationId xmlns:a16="http://schemas.microsoft.com/office/drawing/2014/main" id="{1D4E3EF8-1AC4-47E8-E290-1F2D6701FE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861" y="1312984"/>
            <a:ext cx="5111263" cy="4700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310581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Group 14">
            <a:extLst>
              <a:ext uri="{FF2B5EF4-FFF2-40B4-BE49-F238E27FC236}">
                <a16:creationId xmlns:a16="http://schemas.microsoft.com/office/drawing/2014/main" id="{B55AFC9B-B325-9E47-B705-E91707A82F28}"/>
              </a:ext>
            </a:extLst>
          </p:cNvPr>
          <p:cNvGrpSpPr/>
          <p:nvPr/>
        </p:nvGrpSpPr>
        <p:grpSpPr>
          <a:xfrm>
            <a:off x="402770" y="1098379"/>
            <a:ext cx="11285648" cy="3839173"/>
            <a:chOff x="2693096" y="1488228"/>
            <a:chExt cx="8995323" cy="3630193"/>
          </a:xfrm>
        </p:grpSpPr>
        <p:sp>
          <p:nvSpPr>
            <p:cNvPr id="2" name="Rectangle 1">
              <a:extLst>
                <a:ext uri="{FF2B5EF4-FFF2-40B4-BE49-F238E27FC236}">
                  <a16:creationId xmlns:a16="http://schemas.microsoft.com/office/drawing/2014/main" id="{310BD6E1-C4D6-D945-A2A8-95E11CAFC738}"/>
                </a:ext>
              </a:extLst>
            </p:cNvPr>
            <p:cNvSpPr/>
            <p:nvPr/>
          </p:nvSpPr>
          <p:spPr>
            <a:xfrm>
              <a:off x="2693097" y="4615725"/>
              <a:ext cx="8995322" cy="502696"/>
            </a:xfrm>
            <a:prstGeom prst="rect">
              <a:avLst/>
            </a:prstGeom>
            <a:solidFill>
              <a:srgbClr val="204B7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LV" sz="1800" b="0" i="0" u="none" strike="noStrike" kern="1200" cap="none" spc="0" normalizeH="0" baseline="0" noProof="0" dirty="0">
                <a:ln>
                  <a:noFill/>
                </a:ln>
                <a:solidFill>
                  <a:srgbClr val="7FD2F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B738631-FDC9-414B-B9FE-1CBD2A084707}"/>
                </a:ext>
              </a:extLst>
            </p:cNvPr>
            <p:cNvGrpSpPr/>
            <p:nvPr/>
          </p:nvGrpSpPr>
          <p:grpSpPr>
            <a:xfrm>
              <a:off x="2693096" y="1488228"/>
              <a:ext cx="8995323" cy="3561715"/>
              <a:chOff x="2693096" y="1545521"/>
              <a:chExt cx="8995323" cy="3561715"/>
            </a:xfrm>
          </p:grpSpPr>
          <p:sp>
            <p:nvSpPr>
              <p:cNvPr id="4" name="Rectangle 3">
                <a:extLst>
                  <a:ext uri="{FF2B5EF4-FFF2-40B4-BE49-F238E27FC236}">
                    <a16:creationId xmlns:a16="http://schemas.microsoft.com/office/drawing/2014/main" id="{58877E02-624F-DE43-837F-BD35DC1126F6}"/>
                  </a:ext>
                </a:extLst>
              </p:cNvPr>
              <p:cNvSpPr/>
              <p:nvPr/>
            </p:nvSpPr>
            <p:spPr>
              <a:xfrm>
                <a:off x="2693096" y="1545521"/>
                <a:ext cx="3402904" cy="3161022"/>
              </a:xfrm>
              <a:prstGeom prst="rect">
                <a:avLst/>
              </a:prstGeom>
              <a:solidFill>
                <a:srgbClr val="204B7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LV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AA96044E-619B-504A-A989-F5A4C93BD3B0}"/>
                  </a:ext>
                </a:extLst>
              </p:cNvPr>
              <p:cNvSpPr/>
              <p:nvPr/>
            </p:nvSpPr>
            <p:spPr>
              <a:xfrm>
                <a:off x="5478271" y="1545522"/>
                <a:ext cx="6210148" cy="3161021"/>
              </a:xfrm>
              <a:prstGeom prst="rect">
                <a:avLst/>
              </a:prstGeom>
              <a:solidFill>
                <a:srgbClr val="F9C54C">
                  <a:alpha val="8481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LV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pic>
            <p:nvPicPr>
              <p:cNvPr id="6" name="Picture 5" descr="Text&#10;&#10;Description automatically generated">
                <a:extLst>
                  <a:ext uri="{FF2B5EF4-FFF2-40B4-BE49-F238E27FC236}">
                    <a16:creationId xmlns:a16="http://schemas.microsoft.com/office/drawing/2014/main" id="{BD6B2495-A5BF-3E4E-ABFE-494E34F8DB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890668" y="1800805"/>
                <a:ext cx="2388041" cy="2763227"/>
              </a:xfrm>
              <a:prstGeom prst="rect">
                <a:avLst/>
              </a:prstGeom>
            </p:spPr>
          </p:pic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860D110-FFE9-D343-BCA3-935FCD699A2A}"/>
                  </a:ext>
                </a:extLst>
              </p:cNvPr>
              <p:cNvSpPr txBox="1"/>
              <p:nvPr/>
            </p:nvSpPr>
            <p:spPr>
              <a:xfrm>
                <a:off x="2890668" y="4758008"/>
                <a:ext cx="5065160" cy="3492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LV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rPr>
                  <a:t>Paldies par uzmanību! </a:t>
                </a:r>
              </a:p>
            </p:txBody>
          </p:sp>
        </p:grp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25A45707-39EF-8340-B072-36078F1612DE}"/>
              </a:ext>
            </a:extLst>
          </p:cNvPr>
          <p:cNvSpPr/>
          <p:nvPr/>
        </p:nvSpPr>
        <p:spPr>
          <a:xfrm>
            <a:off x="4672098" y="2311736"/>
            <a:ext cx="45851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V" sz="1800" b="0" i="0" u="none" strike="noStrike" kern="1200" cap="none" spc="0" normalizeH="0" baseline="0" noProof="0" dirty="0">
                <a:ln>
                  <a:noFill/>
                </a:ln>
                <a:solidFill>
                  <a:srgbClr val="204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Skanstes iela 50, Rīgā, LV-1013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V" sz="1800" b="0" i="0" u="none" strike="noStrike" kern="1200" cap="none" spc="0" normalizeH="0" baseline="0" noProof="0" dirty="0">
                <a:ln>
                  <a:noFill/>
                </a:ln>
                <a:solidFill>
                  <a:srgbClr val="204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Tālrunis: 67017500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V" sz="1800" b="0" i="0" u="none" strike="noStrike" kern="1200" cap="none" spc="0" normalizeH="0" baseline="0" noProof="0" dirty="0">
                <a:ln>
                  <a:noFill/>
                </a:ln>
                <a:solidFill>
                  <a:srgbClr val="204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E-pasts: </a:t>
            </a:r>
            <a:r>
              <a:rPr kumimoji="0" lang="lv-LV" sz="1800" b="0" i="0" u="none" strike="noStrike" kern="1200" cap="none" spc="0" normalizeH="0" baseline="0" noProof="0" dirty="0">
                <a:ln>
                  <a:noFill/>
                </a:ln>
                <a:solidFill>
                  <a:srgbClr val="204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pasts</a:t>
            </a:r>
            <a:r>
              <a:rPr kumimoji="0" lang="en-LV" sz="1800" b="0" i="0" u="none" strike="noStrike" kern="1200" cap="none" spc="0" normalizeH="0" baseline="0" noProof="0" dirty="0">
                <a:ln>
                  <a:noFill/>
                </a:ln>
                <a:solidFill>
                  <a:srgbClr val="204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@lrvk.gov.lv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LV" sz="1800" b="0" i="0" u="none" strike="noStrike" kern="1200" cap="none" spc="0" normalizeH="0" baseline="0" noProof="0" dirty="0">
                <a:ln>
                  <a:noFill/>
                </a:ln>
                <a:solidFill>
                  <a:srgbClr val="204B7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FB/Twitter: @VKontrole</a:t>
            </a:r>
          </a:p>
        </p:txBody>
      </p:sp>
    </p:spTree>
    <p:extLst>
      <p:ext uri="{BB962C8B-B14F-4D97-AF65-F5344CB8AC3E}">
        <p14:creationId xmlns:p14="http://schemas.microsoft.com/office/powerpoint/2010/main" val="21206015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1">
            <a:extLst>
              <a:ext uri="{FF2B5EF4-FFF2-40B4-BE49-F238E27FC236}">
                <a16:creationId xmlns:a16="http://schemas.microsoft.com/office/drawing/2014/main" id="{D7EE4665-9360-DC49-AB98-A5EC4EF75EA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166617" y="2071196"/>
            <a:ext cx="6040170" cy="720233"/>
          </a:xfrm>
        </p:spPr>
        <p:txBody>
          <a:bodyPr>
            <a:noAutofit/>
          </a:bodyPr>
          <a:lstStyle/>
          <a:p>
            <a:r>
              <a:rPr lang="lv-LV" sz="4800" dirty="0"/>
              <a:t>Stratēģiskais mērķis</a:t>
            </a:r>
            <a:endParaRPr lang="en-LV" sz="4800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42B98A26-9703-054F-BAF4-A619C71C6B00}"/>
              </a:ext>
            </a:extLst>
          </p:cNvPr>
          <p:cNvGrpSpPr/>
          <p:nvPr/>
        </p:nvGrpSpPr>
        <p:grpSpPr>
          <a:xfrm>
            <a:off x="5054423" y="440229"/>
            <a:ext cx="6371051" cy="4384480"/>
            <a:chOff x="5172690" y="1903331"/>
            <a:chExt cx="6371051" cy="4384480"/>
          </a:xfrm>
        </p:grpSpPr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68E3D3F-8C5D-B140-8335-F28CD7AFC9CB}"/>
                </a:ext>
              </a:extLst>
            </p:cNvPr>
            <p:cNvSpPr txBox="1"/>
            <p:nvPr/>
          </p:nvSpPr>
          <p:spPr>
            <a:xfrm>
              <a:off x="6539320" y="4718151"/>
              <a:ext cx="500442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lv-LV" sz="2400" dirty="0">
                  <a:solidFill>
                    <a:schemeClr val="bg1"/>
                  </a:solidFill>
                  <a:effectLst/>
                  <a:latin typeface="Arial" panose="020B0604020202020204" pitchFamily="34" charset="0"/>
                  <a:ea typeface="Times New Roman" panose="02020603050405020304" pitchFamily="18" charset="0"/>
                  <a:cs typeface="Arial" panose="020B0604020202020204" pitchFamily="34" charset="0"/>
                </a:rPr>
                <a:t>Valsts kontroles mērķis ir lietderīga, godprātīga un tiesiska publiskā sektora darbība sabiedrības interesēs.</a:t>
              </a:r>
            </a:p>
          </p:txBody>
        </p:sp>
        <p:sp>
          <p:nvSpPr>
            <p:cNvPr id="9" name="Arc 8">
              <a:extLst>
                <a:ext uri="{FF2B5EF4-FFF2-40B4-BE49-F238E27FC236}">
                  <a16:creationId xmlns:a16="http://schemas.microsoft.com/office/drawing/2014/main" id="{0FEA1FB9-6FB4-1A4C-A155-877FB7D31ACF}"/>
                </a:ext>
              </a:extLst>
            </p:cNvPr>
            <p:cNvSpPr/>
            <p:nvPr/>
          </p:nvSpPr>
          <p:spPr>
            <a:xfrm rot="11554674">
              <a:off x="5172690" y="1903331"/>
              <a:ext cx="2733261" cy="3190461"/>
            </a:xfrm>
            <a:prstGeom prst="arc">
              <a:avLst>
                <a:gd name="adj1" fmla="val 16200000"/>
                <a:gd name="adj2" fmla="val 18506223"/>
              </a:avLst>
            </a:prstGeom>
            <a:ln w="34925">
              <a:solidFill>
                <a:schemeClr val="bg1"/>
              </a:solidFill>
              <a:head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LV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B47C0FF7-CBB9-E149-BF38-DC440AD26377}"/>
              </a:ext>
            </a:extLst>
          </p:cNvPr>
          <p:cNvGrpSpPr/>
          <p:nvPr/>
        </p:nvGrpSpPr>
        <p:grpSpPr>
          <a:xfrm>
            <a:off x="676406" y="1"/>
            <a:ext cx="916088" cy="883577"/>
            <a:chOff x="676406" y="1"/>
            <a:chExt cx="916088" cy="8835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A0C6AE-D920-9441-BFCD-F9F329140AFE}"/>
                </a:ext>
              </a:extLst>
            </p:cNvPr>
            <p:cNvSpPr/>
            <p:nvPr/>
          </p:nvSpPr>
          <p:spPr>
            <a:xfrm>
              <a:off x="676406" y="1"/>
              <a:ext cx="916088" cy="883577"/>
            </a:xfrm>
            <a:prstGeom prst="rect">
              <a:avLst/>
            </a:prstGeom>
            <a:solidFill>
              <a:srgbClr val="204B7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/>
            </a:p>
          </p:txBody>
        </p:sp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0B6E2262-A62E-1E47-BA66-C3096BAF9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526" y="112735"/>
              <a:ext cx="712953" cy="65498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7606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E3E49A4-253F-5596-B1D6-A616D93562B3}"/>
              </a:ext>
            </a:extLst>
          </p:cNvPr>
          <p:cNvSpPr txBox="1"/>
          <p:nvPr/>
        </p:nvSpPr>
        <p:spPr>
          <a:xfrm>
            <a:off x="3675945" y="2917806"/>
            <a:ext cx="609460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lv-LV" sz="1800" dirty="0"/>
              <a:t>Strādāt </a:t>
            </a:r>
            <a:r>
              <a:rPr lang="lv-LV" sz="2000" dirty="0"/>
              <a:t>jēgpilnu un dinamisku darbu sabiedrības labā</a:t>
            </a:r>
            <a:endParaRPr lang="lv-LV" sz="180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90D5C1-106C-3944-6888-4E9AA2921D50}"/>
              </a:ext>
            </a:extLst>
          </p:cNvPr>
          <p:cNvSpPr txBox="1"/>
          <p:nvPr/>
        </p:nvSpPr>
        <p:spPr>
          <a:xfrm>
            <a:off x="1676399" y="717325"/>
            <a:ext cx="994756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/>
            <a:r>
              <a:rPr lang="lv-LV" sz="2800" b="1" dirty="0">
                <a:solidFill>
                  <a:schemeClr val="bg1"/>
                </a:solidFill>
                <a:latin typeface="+mj-lt"/>
              </a:rPr>
              <a:t>Augstāko revīzijas iestāžu apvienojošās organizācijas</a:t>
            </a:r>
          </a:p>
        </p:txBody>
      </p:sp>
      <p:pic>
        <p:nvPicPr>
          <p:cNvPr id="9" name="Attēls 8">
            <a:extLst>
              <a:ext uri="{FF2B5EF4-FFF2-40B4-BE49-F238E27FC236}">
                <a16:creationId xmlns:a16="http://schemas.microsoft.com/office/drawing/2014/main" id="{9EBB7C75-EE1E-086C-A416-3E50FFEB10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6634" y="2094511"/>
            <a:ext cx="4738254" cy="1646589"/>
          </a:xfrm>
          <a:prstGeom prst="rect">
            <a:avLst/>
          </a:prstGeom>
        </p:spPr>
      </p:pic>
      <p:pic>
        <p:nvPicPr>
          <p:cNvPr id="11" name="Attēls 10">
            <a:extLst>
              <a:ext uri="{FF2B5EF4-FFF2-40B4-BE49-F238E27FC236}">
                <a16:creationId xmlns:a16="http://schemas.microsoft.com/office/drawing/2014/main" id="{6858D8EF-932B-A9A4-F090-B9CFAC636A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3799" y="2126672"/>
            <a:ext cx="3628493" cy="3391725"/>
          </a:xfrm>
          <a:prstGeom prst="rect">
            <a:avLst/>
          </a:prstGeom>
        </p:spPr>
      </p:pic>
      <p:pic>
        <p:nvPicPr>
          <p:cNvPr id="13" name="Attēls 12">
            <a:extLst>
              <a:ext uri="{FF2B5EF4-FFF2-40B4-BE49-F238E27FC236}">
                <a16:creationId xmlns:a16="http://schemas.microsoft.com/office/drawing/2014/main" id="{54EABBBF-6055-BABC-0A52-3AAAEE12F52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98925" y="4064347"/>
            <a:ext cx="4738254" cy="144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8479363"/>
      </p:ext>
    </p:extLst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7C0FF7-CBB9-E149-BF38-DC440AD26377}"/>
              </a:ext>
            </a:extLst>
          </p:cNvPr>
          <p:cNvGrpSpPr/>
          <p:nvPr/>
        </p:nvGrpSpPr>
        <p:grpSpPr>
          <a:xfrm>
            <a:off x="676406" y="1"/>
            <a:ext cx="916088" cy="883577"/>
            <a:chOff x="676406" y="1"/>
            <a:chExt cx="916088" cy="883577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6DA0C6AE-D920-9441-BFCD-F9F329140AFE}"/>
                </a:ext>
              </a:extLst>
            </p:cNvPr>
            <p:cNvSpPr/>
            <p:nvPr/>
          </p:nvSpPr>
          <p:spPr>
            <a:xfrm>
              <a:off x="676406" y="1"/>
              <a:ext cx="916088" cy="883577"/>
            </a:xfrm>
            <a:prstGeom prst="rect">
              <a:avLst/>
            </a:prstGeom>
            <a:solidFill>
              <a:srgbClr val="204B72"/>
            </a:solidFill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/>
            </a:p>
          </p:txBody>
        </p:sp>
        <p:pic>
          <p:nvPicPr>
            <p:cNvPr id="12" name="Picture 11" descr="Text&#10;&#10;Description automatically generated">
              <a:extLst>
                <a:ext uri="{FF2B5EF4-FFF2-40B4-BE49-F238E27FC236}">
                  <a16:creationId xmlns:a16="http://schemas.microsoft.com/office/drawing/2014/main" id="{0B6E2262-A62E-1E47-BA66-C3096BAF9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66526" y="112735"/>
              <a:ext cx="712953" cy="654989"/>
            </a:xfrm>
            <a:prstGeom prst="rect">
              <a:avLst/>
            </a:prstGeom>
          </p:spPr>
        </p:pic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0BA7AF91-44AC-48B7-AB37-9778EC498EBD}"/>
              </a:ext>
            </a:extLst>
          </p:cNvPr>
          <p:cNvSpPr txBox="1"/>
          <p:nvPr/>
        </p:nvSpPr>
        <p:spPr>
          <a:xfrm>
            <a:off x="1444847" y="493380"/>
            <a:ext cx="530615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sz="2800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Revīziju veidi pašvaldībās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5C375E4-CB05-4959-A90B-86659F37F292}"/>
              </a:ext>
            </a:extLst>
          </p:cNvPr>
          <p:cNvGrpSpPr/>
          <p:nvPr/>
        </p:nvGrpSpPr>
        <p:grpSpPr>
          <a:xfrm>
            <a:off x="3115139" y="1247337"/>
            <a:ext cx="4361991" cy="4376330"/>
            <a:chOff x="3677876" y="756333"/>
            <a:chExt cx="4361991" cy="4376330"/>
          </a:xfrm>
        </p:grpSpPr>
        <p:sp>
          <p:nvSpPr>
            <p:cNvPr id="3" name="Freeform: Shape 2">
              <a:extLst>
                <a:ext uri="{FF2B5EF4-FFF2-40B4-BE49-F238E27FC236}">
                  <a16:creationId xmlns:a16="http://schemas.microsoft.com/office/drawing/2014/main" id="{90FE6C30-82D8-433D-81BD-BECAD678E474}"/>
                </a:ext>
              </a:extLst>
            </p:cNvPr>
            <p:cNvSpPr/>
            <p:nvPr/>
          </p:nvSpPr>
          <p:spPr>
            <a:xfrm>
              <a:off x="4085793" y="934656"/>
              <a:ext cx="3796882" cy="3804602"/>
            </a:xfrm>
            <a:custGeom>
              <a:avLst/>
              <a:gdLst>
                <a:gd name="connsiteX0" fmla="*/ 1898441 w 3796882"/>
                <a:gd name="connsiteY0" fmla="*/ 0 h 3804602"/>
                <a:gd name="connsiteX1" fmla="*/ 3543373 w 3796882"/>
                <a:gd name="connsiteY1" fmla="*/ 952599 h 3804602"/>
                <a:gd name="connsiteX2" fmla="*/ 3543373 w 3796882"/>
                <a:gd name="connsiteY2" fmla="*/ 2852003 h 3804602"/>
                <a:gd name="connsiteX3" fmla="*/ 1898441 w 3796882"/>
                <a:gd name="connsiteY3" fmla="*/ 1902301 h 3804602"/>
                <a:gd name="connsiteX4" fmla="*/ 1898441 w 3796882"/>
                <a:gd name="connsiteY4" fmla="*/ 0 h 380460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796882" h="3804602">
                  <a:moveTo>
                    <a:pt x="1898441" y="0"/>
                  </a:moveTo>
                  <a:cubicBezTo>
                    <a:pt x="2577285" y="0"/>
                    <a:pt x="3204468" y="363209"/>
                    <a:pt x="3543373" y="952599"/>
                  </a:cubicBezTo>
                  <a:cubicBezTo>
                    <a:pt x="3881385" y="1540436"/>
                    <a:pt x="3881385" y="2264166"/>
                    <a:pt x="3543373" y="2852003"/>
                  </a:cubicBezTo>
                  <a:lnTo>
                    <a:pt x="1898441" y="1902301"/>
                  </a:lnTo>
                  <a:lnTo>
                    <a:pt x="1898441" y="0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8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026447" tIns="831613" rIns="465206" bIns="1891467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v-LV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Atbilstības revīzijas</a:t>
              </a:r>
            </a:p>
          </p:txBody>
        </p:sp>
        <p:sp>
          <p:nvSpPr>
            <p:cNvPr id="4" name="Freeform: Shape 3">
              <a:extLst>
                <a:ext uri="{FF2B5EF4-FFF2-40B4-BE49-F238E27FC236}">
                  <a16:creationId xmlns:a16="http://schemas.microsoft.com/office/drawing/2014/main" id="{10F50841-52D8-4BC8-B72A-DF21DC451ACD}"/>
                </a:ext>
              </a:extLst>
            </p:cNvPr>
            <p:cNvSpPr/>
            <p:nvPr/>
          </p:nvSpPr>
          <p:spPr>
            <a:xfrm>
              <a:off x="4036797" y="1247337"/>
              <a:ext cx="3659045" cy="3659045"/>
            </a:xfrm>
            <a:custGeom>
              <a:avLst/>
              <a:gdLst>
                <a:gd name="connsiteX0" fmla="*/ 3413935 w 3659045"/>
                <a:gd name="connsiteY0" fmla="*/ 2744284 h 3659045"/>
                <a:gd name="connsiteX1" fmla="*/ 1829522 w 3659045"/>
                <a:gd name="connsiteY1" fmla="*/ 3659046 h 3659045"/>
                <a:gd name="connsiteX2" fmla="*/ 245109 w 3659045"/>
                <a:gd name="connsiteY2" fmla="*/ 2744285 h 3659045"/>
                <a:gd name="connsiteX3" fmla="*/ 1829523 w 3659045"/>
                <a:gd name="connsiteY3" fmla="*/ 1829523 h 3659045"/>
                <a:gd name="connsiteX4" fmla="*/ 3413935 w 3659045"/>
                <a:gd name="connsiteY4" fmla="*/ 2744284 h 365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659045" h="3659045">
                  <a:moveTo>
                    <a:pt x="3413935" y="2744284"/>
                  </a:moveTo>
                  <a:cubicBezTo>
                    <a:pt x="3087122" y="3310340"/>
                    <a:pt x="2483147" y="3659046"/>
                    <a:pt x="1829522" y="3659046"/>
                  </a:cubicBezTo>
                  <a:cubicBezTo>
                    <a:pt x="1175896" y="3659046"/>
                    <a:pt x="571921" y="3310341"/>
                    <a:pt x="245109" y="2744285"/>
                  </a:cubicBezTo>
                  <a:lnTo>
                    <a:pt x="1829523" y="1829523"/>
                  </a:lnTo>
                  <a:lnTo>
                    <a:pt x="3413935" y="274428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174641"/>
                <a:satOff val="-3128"/>
                <a:lumOff val="13293"/>
                <a:alphaOff val="0"/>
              </a:schemeClr>
            </a:fillRef>
            <a:effectRef idx="3">
              <a:schemeClr val="accent1">
                <a:shade val="80000"/>
                <a:hueOff val="174641"/>
                <a:satOff val="-3128"/>
                <a:lumOff val="13293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896602" tIns="2399423" rIns="853040" bIns="352101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v-LV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Lietderības revīzijas</a:t>
              </a:r>
            </a:p>
          </p:txBody>
        </p:sp>
        <p:sp>
          <p:nvSpPr>
            <p:cNvPr id="5" name="Freeform: Shape 4">
              <a:extLst>
                <a:ext uri="{FF2B5EF4-FFF2-40B4-BE49-F238E27FC236}">
                  <a16:creationId xmlns:a16="http://schemas.microsoft.com/office/drawing/2014/main" id="{2FE847BF-9B41-4BA1-B32C-FC3CE52CB872}"/>
                </a:ext>
              </a:extLst>
            </p:cNvPr>
            <p:cNvSpPr/>
            <p:nvPr/>
          </p:nvSpPr>
          <p:spPr>
            <a:xfrm>
              <a:off x="3810576" y="982845"/>
              <a:ext cx="3849243" cy="3659045"/>
            </a:xfrm>
            <a:custGeom>
              <a:avLst/>
              <a:gdLst>
                <a:gd name="connsiteX0" fmla="*/ 279638 w 3849243"/>
                <a:gd name="connsiteY0" fmla="*/ 2779254 h 3659045"/>
                <a:gd name="connsiteX1" fmla="*/ 279638 w 3849243"/>
                <a:gd name="connsiteY1" fmla="*/ 879791 h 3659045"/>
                <a:gd name="connsiteX2" fmla="*/ 1924622 w 3849243"/>
                <a:gd name="connsiteY2" fmla="*/ 0 h 3659045"/>
                <a:gd name="connsiteX3" fmla="*/ 1924622 w 3849243"/>
                <a:gd name="connsiteY3" fmla="*/ 1829523 h 3659045"/>
                <a:gd name="connsiteX4" fmla="*/ 279638 w 3849243"/>
                <a:gd name="connsiteY4" fmla="*/ 2779254 h 36590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849243" h="3659045">
                  <a:moveTo>
                    <a:pt x="279638" y="2779254"/>
                  </a:moveTo>
                  <a:cubicBezTo>
                    <a:pt x="-93213" y="2195700"/>
                    <a:pt x="-93213" y="1463345"/>
                    <a:pt x="279638" y="879791"/>
                  </a:cubicBezTo>
                  <a:cubicBezTo>
                    <a:pt x="628664" y="333527"/>
                    <a:pt x="1252273" y="0"/>
                    <a:pt x="1924622" y="0"/>
                  </a:cubicBezTo>
                  <a:lnTo>
                    <a:pt x="1924622" y="1829523"/>
                  </a:lnTo>
                  <a:lnTo>
                    <a:pt x="279638" y="2779254"/>
                  </a:lnTo>
                  <a:close/>
                </a:path>
              </a:pathLst>
            </a:custGeom>
          </p:spPr>
          <p:style>
            <a:lnRef idx="0">
              <a:schemeClr val="lt1"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fillRef>
            <a:effectRef idx="3">
              <a:schemeClr val="accent1">
                <a:shade val="80000"/>
                <a:hueOff val="349283"/>
                <a:satOff val="-6256"/>
                <a:lumOff val="26585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471270" tIns="800769" rIns="2054044" bIns="1820075" numCol="1" spcCol="1270" anchor="ctr" anchorCtr="0">
              <a:noAutofit/>
            </a:bodyPr>
            <a:lstStyle/>
            <a:p>
              <a:pPr marL="0" lvl="0" indent="0" algn="ctr" defTabSz="8890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lv-LV" sz="2000" b="1" kern="1200" dirty="0">
                  <a:latin typeface="Arial" panose="020B0604020202020204" pitchFamily="34" charset="0"/>
                  <a:cs typeface="Arial" panose="020B0604020202020204" pitchFamily="34" charset="0"/>
                </a:rPr>
                <a:t>Finanšu revīzijas</a:t>
              </a:r>
            </a:p>
          </p:txBody>
        </p:sp>
        <p:sp>
          <p:nvSpPr>
            <p:cNvPr id="6" name="Arrow: Circular 5">
              <a:extLst>
                <a:ext uri="{FF2B5EF4-FFF2-40B4-BE49-F238E27FC236}">
                  <a16:creationId xmlns:a16="http://schemas.microsoft.com/office/drawing/2014/main" id="{D6A79A39-8270-47FD-90CA-1903CDF0F5BC}"/>
                </a:ext>
              </a:extLst>
            </p:cNvPr>
            <p:cNvSpPr/>
            <p:nvPr/>
          </p:nvSpPr>
          <p:spPr>
            <a:xfrm>
              <a:off x="3927797" y="780177"/>
              <a:ext cx="4112070" cy="4112070"/>
            </a:xfrm>
            <a:prstGeom prst="circularArrow">
              <a:avLst>
                <a:gd name="adj1" fmla="val 5085"/>
                <a:gd name="adj2" fmla="val 327528"/>
                <a:gd name="adj3" fmla="val 1472472"/>
                <a:gd name="adj4" fmla="val 16199432"/>
                <a:gd name="adj5" fmla="val 5932"/>
              </a:avLst>
            </a:prstGeom>
          </p:spPr>
          <p:style>
            <a:lnRef idx="0">
              <a:schemeClr val="accent1">
                <a:shade val="90000"/>
                <a:hueOff val="0"/>
                <a:satOff val="0"/>
                <a:lumOff val="0"/>
                <a:alphaOff val="0"/>
              </a:schemeClr>
            </a:lnRef>
            <a:fillRef idx="3">
              <a:schemeClr val="accent1">
                <a:shade val="90000"/>
                <a:hueOff val="0"/>
                <a:satOff val="0"/>
                <a:lumOff val="0"/>
                <a:alphaOff val="0"/>
              </a:schemeClr>
            </a:fillRef>
            <a:effectRef idx="3">
              <a:schemeClr val="accent1">
                <a:shade val="90000"/>
                <a:hueOff val="0"/>
                <a:satOff val="0"/>
                <a:lumOff val="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7" name="Arrow: Circular 6">
              <a:extLst>
                <a:ext uri="{FF2B5EF4-FFF2-40B4-BE49-F238E27FC236}">
                  <a16:creationId xmlns:a16="http://schemas.microsoft.com/office/drawing/2014/main" id="{00372146-9E4B-4640-A71F-35E4B72FB519}"/>
                </a:ext>
              </a:extLst>
            </p:cNvPr>
            <p:cNvSpPr/>
            <p:nvPr/>
          </p:nvSpPr>
          <p:spPr>
            <a:xfrm>
              <a:off x="3810285" y="1020593"/>
              <a:ext cx="4112070" cy="4112070"/>
            </a:xfrm>
            <a:prstGeom prst="circularArrow">
              <a:avLst>
                <a:gd name="adj1" fmla="val 5085"/>
                <a:gd name="adj2" fmla="val 327528"/>
                <a:gd name="adj3" fmla="val 8671970"/>
                <a:gd name="adj4" fmla="val 1800502"/>
                <a:gd name="adj5" fmla="val 5932"/>
              </a:avLst>
            </a:prstGeom>
          </p:spPr>
          <p:style>
            <a:lnRef idx="0">
              <a:schemeClr val="accent1">
                <a:shade val="90000"/>
                <a:hueOff val="174613"/>
                <a:satOff val="-2991"/>
                <a:lumOff val="11980"/>
                <a:alphaOff val="0"/>
              </a:schemeClr>
            </a:lnRef>
            <a:fillRef idx="3">
              <a:schemeClr val="accent1">
                <a:shade val="90000"/>
                <a:hueOff val="174613"/>
                <a:satOff val="-2991"/>
                <a:lumOff val="11980"/>
                <a:alphaOff val="0"/>
              </a:schemeClr>
            </a:fillRef>
            <a:effectRef idx="3">
              <a:schemeClr val="accent1">
                <a:shade val="90000"/>
                <a:hueOff val="174613"/>
                <a:satOff val="-2991"/>
                <a:lumOff val="1198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Arrow: Circular 7">
              <a:extLst>
                <a:ext uri="{FF2B5EF4-FFF2-40B4-BE49-F238E27FC236}">
                  <a16:creationId xmlns:a16="http://schemas.microsoft.com/office/drawing/2014/main" id="{D5131FB8-CFA6-459B-B566-150A3BBE1AC2}"/>
                </a:ext>
              </a:extLst>
            </p:cNvPr>
            <p:cNvSpPr/>
            <p:nvPr/>
          </p:nvSpPr>
          <p:spPr>
            <a:xfrm>
              <a:off x="3677876" y="756333"/>
              <a:ext cx="4112070" cy="4112070"/>
            </a:xfrm>
            <a:prstGeom prst="circularArrow">
              <a:avLst>
                <a:gd name="adj1" fmla="val 5085"/>
                <a:gd name="adj2" fmla="val 327528"/>
                <a:gd name="adj3" fmla="val 15873039"/>
                <a:gd name="adj4" fmla="val 9000000"/>
                <a:gd name="adj5" fmla="val 5932"/>
              </a:avLst>
            </a:prstGeom>
          </p:spPr>
          <p:style>
            <a:lnRef idx="0">
              <a:schemeClr val="accent1">
                <a:shade val="90000"/>
                <a:hueOff val="349225"/>
                <a:satOff val="-5981"/>
                <a:lumOff val="23960"/>
                <a:alphaOff val="0"/>
              </a:schemeClr>
            </a:lnRef>
            <a:fillRef idx="3">
              <a:schemeClr val="accent1">
                <a:shade val="90000"/>
                <a:hueOff val="349225"/>
                <a:satOff val="-5981"/>
                <a:lumOff val="23960"/>
                <a:alphaOff val="0"/>
              </a:schemeClr>
            </a:fillRef>
            <a:effectRef idx="3">
              <a:schemeClr val="accent1">
                <a:shade val="90000"/>
                <a:hueOff val="349225"/>
                <a:satOff val="-5981"/>
                <a:lumOff val="23960"/>
                <a:alphaOff val="0"/>
              </a:schemeClr>
            </a:effectRef>
            <a:fontRef idx="minor">
              <a:schemeClr val="lt1">
                <a:hueOff val="0"/>
                <a:satOff val="0"/>
                <a:lumOff val="0"/>
                <a:alphaOff val="0"/>
              </a:schemeClr>
            </a:fontRef>
          </p:style>
        </p:sp>
      </p:grpSp>
      <p:sp>
        <p:nvSpPr>
          <p:cNvPr id="18" name="Runas burbulis: taisnstūrveida ar noapaļotiem stūriem 17">
            <a:extLst>
              <a:ext uri="{FF2B5EF4-FFF2-40B4-BE49-F238E27FC236}">
                <a16:creationId xmlns:a16="http://schemas.microsoft.com/office/drawing/2014/main" id="{632EDDD9-40D2-486C-85B6-FA1C8DBB79E0}"/>
              </a:ext>
            </a:extLst>
          </p:cNvPr>
          <p:cNvSpPr/>
          <p:nvPr/>
        </p:nvSpPr>
        <p:spPr>
          <a:xfrm>
            <a:off x="718883" y="1395177"/>
            <a:ext cx="2169743" cy="3737717"/>
          </a:xfrm>
          <a:prstGeom prst="wedgeRoundRectCallout">
            <a:avLst>
              <a:gd name="adj1" fmla="val 90471"/>
              <a:gd name="adj2" fmla="val -16188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lv-LV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pārbaudes</a:t>
            </a:r>
            <a:r>
              <a:rPr lang="lv-LV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atzinuma izteikšanai </a:t>
            </a:r>
            <a:r>
              <a:rPr lang="lv-LV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</a:t>
            </a:r>
            <a:r>
              <a:rPr lang="lv-LV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revidējamo vienību </a:t>
            </a:r>
            <a:r>
              <a:rPr lang="lv-LV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finanšu pārskatiem (sadarbībā ar zvērinātiem revidentiem)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unas burbulis: taisnstūrveida ar noapaļotiem stūriem 18">
            <a:extLst>
              <a:ext uri="{FF2B5EF4-FFF2-40B4-BE49-F238E27FC236}">
                <a16:creationId xmlns:a16="http://schemas.microsoft.com/office/drawing/2014/main" id="{6539DBCE-1B09-461A-BC5A-122BFD8410FB}"/>
              </a:ext>
            </a:extLst>
          </p:cNvPr>
          <p:cNvSpPr/>
          <p:nvPr/>
        </p:nvSpPr>
        <p:spPr>
          <a:xfrm>
            <a:off x="7773781" y="565949"/>
            <a:ext cx="3612995" cy="2999679"/>
          </a:xfrm>
          <a:prstGeom prst="wedgeRoundRectCallout">
            <a:avLst>
              <a:gd name="adj1" fmla="val -74860"/>
              <a:gd name="adj2" fmla="val 21455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lv-LV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pārbaudes</a:t>
            </a:r>
            <a:r>
              <a:rPr lang="lv-LV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lv-LV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</a:t>
            </a:r>
            <a:r>
              <a:rPr lang="lv-LV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darbību, amatpersonu rīcības, finanšu darījumu un informācijas </a:t>
            </a:r>
            <a:r>
              <a:rPr lang="lv-LV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atbilstību</a:t>
            </a:r>
            <a:r>
              <a:rPr lang="lv-LV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tiesību aktiem, plānošanas dokumentiem un valstiski (</a:t>
            </a:r>
            <a:r>
              <a:rPr lang="lv-LV" sz="2000" i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vai starptautiski</a:t>
            </a:r>
            <a:r>
              <a:rPr lang="lv-LV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atzītai praksei.</a:t>
            </a:r>
            <a:endParaRPr lang="lv-LV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unas burbulis: taisnstūrveida ar noapaļotiem stūriem 19">
            <a:extLst>
              <a:ext uri="{FF2B5EF4-FFF2-40B4-BE49-F238E27FC236}">
                <a16:creationId xmlns:a16="http://schemas.microsoft.com/office/drawing/2014/main" id="{2D897493-26D8-4835-B7DA-48E626B98222}"/>
              </a:ext>
            </a:extLst>
          </p:cNvPr>
          <p:cNvSpPr/>
          <p:nvPr/>
        </p:nvSpPr>
        <p:spPr>
          <a:xfrm>
            <a:off x="8136781" y="3978743"/>
            <a:ext cx="3077736" cy="2308302"/>
          </a:xfrm>
          <a:prstGeom prst="wedgeRoundRectCallout">
            <a:avLst>
              <a:gd name="adj1" fmla="val -116633"/>
              <a:gd name="adj2" fmla="val -20890"/>
              <a:gd name="adj3" fmla="val 16667"/>
            </a:avLst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…</a:t>
            </a:r>
            <a:r>
              <a:rPr lang="lv-LV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pārbaudes</a:t>
            </a:r>
            <a:r>
              <a:rPr lang="lv-LV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lv-LV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par</a:t>
            </a:r>
            <a:r>
              <a:rPr lang="lv-LV" sz="2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revidējamo vienību darbības </a:t>
            </a:r>
            <a:r>
              <a:rPr lang="lv-LV" sz="2000" b="1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ekonomiskumu, efektivitāti un produktivitāti.</a:t>
            </a:r>
            <a:endParaRPr lang="lv-LV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26992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a vietturis 1">
            <a:extLst>
              <a:ext uri="{FF2B5EF4-FFF2-40B4-BE49-F238E27FC236}">
                <a16:creationId xmlns:a16="http://schemas.microsoft.com/office/drawing/2014/main" id="{2C180012-23B7-E889-D4F2-0349281438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733550" y="1447800"/>
            <a:ext cx="9448800" cy="4417635"/>
          </a:xfrm>
        </p:spPr>
        <p:txBody>
          <a:bodyPr>
            <a:normAutofit lnSpcReduction="10000"/>
          </a:bodyPr>
          <a:lstStyle/>
          <a:p>
            <a:endParaRPr lang="lv-LV" dirty="0"/>
          </a:p>
          <a:p>
            <a:r>
              <a:rPr lang="lv-LV" dirty="0"/>
              <a:t>3.princips: LIETDERĪBA UN EFEKTIVITĀTE</a:t>
            </a:r>
          </a:p>
          <a:p>
            <a:r>
              <a:rPr lang="lv-LV" dirty="0"/>
              <a:t>Pašvaldība strādā sabiedrības interesēs: sadarbībā ar iedzīvotājiem pašvaldība nosaka savas darbības un attīstības mērķus un rod tiem risinājumus, kā arī pastāvīgi pārliecinās par savas darbības efektivitāti un lietderību.</a:t>
            </a:r>
          </a:p>
          <a:p>
            <a:endParaRPr lang="lv-LV" dirty="0"/>
          </a:p>
          <a:p>
            <a:r>
              <a:rPr lang="lv-LV" dirty="0"/>
              <a:t>10.princips: LIETPRATĪGA FINANŠU PĀRVALDĪBA</a:t>
            </a:r>
          </a:p>
          <a:p>
            <a:r>
              <a:rPr lang="lv-LV" dirty="0"/>
              <a:t>Pašvaldība atbildīgi un lietpratīgi pārvalda savus resursus, rīkojoties ar tiem sabiedrības interesēs, atbildīgi, efektīvi, caurskatāmi.</a:t>
            </a:r>
          </a:p>
          <a:p>
            <a:endParaRPr lang="lv-LV" sz="1400" dirty="0"/>
          </a:p>
          <a:p>
            <a:r>
              <a:rPr lang="lv-LV" sz="1400" dirty="0"/>
              <a:t>Avots: https://www.coe.int/en/web/good-governance/12-principles</a:t>
            </a:r>
          </a:p>
          <a:p>
            <a:endParaRPr lang="lv-LV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E10710-98A4-3321-37A3-09B91F0A10C7}"/>
              </a:ext>
            </a:extLst>
          </p:cNvPr>
          <p:cNvSpPr txBox="1"/>
          <p:nvPr/>
        </p:nvSpPr>
        <p:spPr>
          <a:xfrm>
            <a:off x="1737824" y="497265"/>
            <a:ext cx="9444526" cy="5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800" b="1" dirty="0">
                <a:solidFill>
                  <a:schemeClr val="bg1"/>
                </a:solidFill>
                <a:latin typeface="+mj-lt"/>
              </a:rPr>
              <a:t>Eiropas Padomes 12 labas pārvaldības principi</a:t>
            </a:r>
            <a:endParaRPr lang="lv-LV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20912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312D068-6329-1C4A-9684-41CAAF888F24}"/>
              </a:ext>
            </a:extLst>
          </p:cNvPr>
          <p:cNvSpPr txBox="1"/>
          <p:nvPr/>
        </p:nvSpPr>
        <p:spPr>
          <a:xfrm>
            <a:off x="1621579" y="497265"/>
            <a:ext cx="9444526" cy="9904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800" b="1" dirty="0">
                <a:latin typeface="+mj-lt"/>
              </a:rPr>
              <a:t>Pašvaldību izaicinājumi labākai pārvaldībai</a:t>
            </a:r>
          </a:p>
          <a:p>
            <a:pPr lvl="0"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endParaRPr lang="lv-LV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EBACCBB-5F63-7F43-A744-0F062E6F2BFD}"/>
              </a:ext>
            </a:extLst>
          </p:cNvPr>
          <p:cNvCxnSpPr>
            <a:cxnSpLocks/>
          </p:cNvCxnSpPr>
          <p:nvPr/>
        </p:nvCxnSpPr>
        <p:spPr>
          <a:xfrm>
            <a:off x="5184485" y="1669024"/>
            <a:ext cx="0" cy="3782927"/>
          </a:xfrm>
          <a:prstGeom prst="line">
            <a:avLst/>
          </a:prstGeom>
          <a:ln>
            <a:solidFill>
              <a:srgbClr val="204A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>
            <a:extLst>
              <a:ext uri="{FF2B5EF4-FFF2-40B4-BE49-F238E27FC236}">
                <a16:creationId xmlns:a16="http://schemas.microsoft.com/office/drawing/2014/main" id="{30940B40-F0FC-4947-9BE5-8D01FC620960}"/>
              </a:ext>
            </a:extLst>
          </p:cNvPr>
          <p:cNvSpPr/>
          <p:nvPr/>
        </p:nvSpPr>
        <p:spPr>
          <a:xfrm>
            <a:off x="5508532" y="1666793"/>
            <a:ext cx="5557572" cy="966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/>
              <a:t>Darbības atbilstība iedzīvotāju vajadzībām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CC48898-41A6-F941-847C-8E0248BA9DE9}"/>
              </a:ext>
            </a:extLst>
          </p:cNvPr>
          <p:cNvSpPr/>
          <p:nvPr/>
        </p:nvSpPr>
        <p:spPr>
          <a:xfrm>
            <a:off x="5508533" y="3057859"/>
            <a:ext cx="5557571" cy="966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/>
              <a:t>Izmaksu analīze – ekonomiski pamatoti lēmumi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715974F-D3A4-4207-EB84-96BF7B01EB6F}"/>
              </a:ext>
            </a:extLst>
          </p:cNvPr>
          <p:cNvSpPr/>
          <p:nvPr/>
        </p:nvSpPr>
        <p:spPr>
          <a:xfrm>
            <a:off x="5508532" y="4485492"/>
            <a:ext cx="5557573" cy="9664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lv-LV" sz="2000" dirty="0"/>
              <a:t>Iekšējās kontroles sistēma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65D326A-B066-8F32-CD34-BAE0643D3E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634" y="1669024"/>
            <a:ext cx="3727934" cy="37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8584727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C312D068-6329-1C4A-9684-41CAAF888F24}"/>
              </a:ext>
            </a:extLst>
          </p:cNvPr>
          <p:cNvSpPr txBox="1"/>
          <p:nvPr/>
        </p:nvSpPr>
        <p:spPr>
          <a:xfrm>
            <a:off x="1621579" y="497265"/>
            <a:ext cx="9444526" cy="5301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07000"/>
              </a:lnSpc>
              <a:spcBef>
                <a:spcPts val="600"/>
              </a:spcBef>
              <a:spcAft>
                <a:spcPts val="600"/>
              </a:spcAft>
            </a:pPr>
            <a:r>
              <a:rPr lang="lv-LV" sz="2800" b="1" dirty="0">
                <a:latin typeface="+mj-lt"/>
              </a:rPr>
              <a:t>Iedzīvotāju vajadzībās balstīti lēmumi</a:t>
            </a:r>
            <a:endParaRPr lang="lv-LV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DE48855-BDF9-5CBC-794F-5DB163AA3454}"/>
              </a:ext>
            </a:extLst>
          </p:cNvPr>
          <p:cNvSpPr txBox="1"/>
          <p:nvPr/>
        </p:nvSpPr>
        <p:spPr>
          <a:xfrm>
            <a:off x="1359877" y="1312985"/>
            <a:ext cx="944452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endParaRPr lang="lv-LV" sz="2000" b="1" dirty="0">
              <a:latin typeface="+mj-lt"/>
            </a:endParaRP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lv-LV" sz="2000" b="1" dirty="0">
                <a:latin typeface="+mj-lt"/>
              </a:rPr>
              <a:t>Pašvaldība patstāvīgi nodrošina tai tiesību aktos noteikto funkciju un uzdevumu izpildi savas administratīvās teritorijas </a:t>
            </a:r>
            <a:r>
              <a:rPr lang="lv-LV" sz="2000" b="1" u="sng" dirty="0">
                <a:latin typeface="+mj-lt"/>
              </a:rPr>
              <a:t>iedzīvotāju interesēs</a:t>
            </a:r>
            <a:r>
              <a:rPr lang="lv-LV" sz="2000" b="1" dirty="0">
                <a:latin typeface="+mj-lt"/>
              </a:rPr>
              <a:t>.</a:t>
            </a:r>
          </a:p>
          <a:p>
            <a:pPr marL="342900" indent="-342900" algn="just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Font typeface="Wingdings" panose="05000000000000000000" pitchFamily="2" charset="2"/>
              <a:buChar char="q"/>
            </a:pPr>
            <a:r>
              <a:rPr lang="lv-LV" sz="2000" b="1" dirty="0">
                <a:latin typeface="+mj-lt"/>
              </a:rPr>
              <a:t>Sabiedrības iesaistes mērķis ir sekmēt efektīvu, atklātu un atbildīgu pašvaldības darbu un šā darba atbilstību </a:t>
            </a:r>
            <a:r>
              <a:rPr lang="lv-LV" sz="2000" b="1" u="sng" dirty="0">
                <a:latin typeface="+mj-lt"/>
              </a:rPr>
              <a:t>iedzīvotāju interesēm</a:t>
            </a:r>
            <a:r>
              <a:rPr lang="lv-LV" sz="2000" b="1" dirty="0">
                <a:latin typeface="+mj-lt"/>
              </a:rPr>
              <a:t>.</a:t>
            </a:r>
          </a:p>
          <a:p>
            <a:pPr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endParaRPr lang="lv-LV" sz="2000" b="1" dirty="0">
              <a:latin typeface="+mj-lt"/>
            </a:endParaRPr>
          </a:p>
          <a:p>
            <a:pPr algn="r"/>
            <a:endParaRPr lang="lv-LV" sz="1600" b="1" i="1" dirty="0">
              <a:latin typeface="+mj-lt"/>
            </a:endParaRPr>
          </a:p>
          <a:p>
            <a:pPr algn="r"/>
            <a:r>
              <a:rPr lang="lv-LV" sz="1600" b="1" i="1" dirty="0">
                <a:latin typeface="+mj-lt"/>
              </a:rPr>
              <a:t>Pašvaldību likuma 2.panta pirmā daļā un 51.panta pirmā daļa.</a:t>
            </a:r>
          </a:p>
        </p:txBody>
      </p:sp>
    </p:spTree>
    <p:extLst>
      <p:ext uri="{BB962C8B-B14F-4D97-AF65-F5344CB8AC3E}">
        <p14:creationId xmlns:p14="http://schemas.microsoft.com/office/powerpoint/2010/main" val="23859346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2723493A-75A3-F04C-916A-CBB0EF43EB2B}"/>
              </a:ext>
            </a:extLst>
          </p:cNvPr>
          <p:cNvGrpSpPr/>
          <p:nvPr/>
        </p:nvGrpSpPr>
        <p:grpSpPr>
          <a:xfrm>
            <a:off x="3584139" y="1875322"/>
            <a:ext cx="2347522" cy="3966369"/>
            <a:chOff x="3606852" y="1864642"/>
            <a:chExt cx="2368446" cy="3388262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ED82698E-4B44-4942-A156-D1743D53D33C}"/>
                </a:ext>
              </a:extLst>
            </p:cNvPr>
            <p:cNvSpPr/>
            <p:nvPr/>
          </p:nvSpPr>
          <p:spPr>
            <a:xfrm>
              <a:off x="3606852" y="1864642"/>
              <a:ext cx="2368446" cy="3388262"/>
            </a:xfrm>
            <a:prstGeom prst="rect">
              <a:avLst/>
            </a:prstGeom>
            <a:solidFill>
              <a:srgbClr val="F9C54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 sz="1400" dirty="0">
                <a:solidFill>
                  <a:srgbClr val="204A72"/>
                </a:solidFill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7B693A4D-E8EB-CC4E-AF54-A6D53749C25E}"/>
                </a:ext>
              </a:extLst>
            </p:cNvPr>
            <p:cNvSpPr/>
            <p:nvPr/>
          </p:nvSpPr>
          <p:spPr>
            <a:xfrm>
              <a:off x="3807320" y="3197837"/>
              <a:ext cx="2054381" cy="289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/>
              <a:endParaRPr lang="lv-LV" sz="1600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E79D9F5-BAC8-C145-B466-E60BEC51D096}"/>
              </a:ext>
            </a:extLst>
          </p:cNvPr>
          <p:cNvGrpSpPr/>
          <p:nvPr/>
        </p:nvGrpSpPr>
        <p:grpSpPr>
          <a:xfrm>
            <a:off x="6121557" y="1866832"/>
            <a:ext cx="2314726" cy="3983351"/>
            <a:chOff x="6190577" y="1848123"/>
            <a:chExt cx="2368446" cy="3402768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A40E575A-84F0-5F49-9760-F8F5A27FBDFC}"/>
                </a:ext>
              </a:extLst>
            </p:cNvPr>
            <p:cNvSpPr/>
            <p:nvPr/>
          </p:nvSpPr>
          <p:spPr>
            <a:xfrm>
              <a:off x="6190577" y="1848123"/>
              <a:ext cx="2368446" cy="3402768"/>
            </a:xfrm>
            <a:prstGeom prst="rect">
              <a:avLst/>
            </a:prstGeom>
            <a:solidFill>
              <a:srgbClr val="F9C54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LV" dirty="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973F8DFB-982F-624E-8194-8EDAB456366A}"/>
                </a:ext>
              </a:extLst>
            </p:cNvPr>
            <p:cNvSpPr/>
            <p:nvPr/>
          </p:nvSpPr>
          <p:spPr>
            <a:xfrm>
              <a:off x="6356735" y="2811144"/>
              <a:ext cx="2013679" cy="28920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lv-LV" sz="1600" dirty="0"/>
                <a:t> </a:t>
              </a:r>
              <a:endParaRPr lang="en-LV" sz="1400" dirty="0">
                <a:solidFill>
                  <a:srgbClr val="204A72"/>
                </a:solidFill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E20EA552-6C8B-CB45-A07A-BB96330B49F4}"/>
              </a:ext>
            </a:extLst>
          </p:cNvPr>
          <p:cNvGrpSpPr/>
          <p:nvPr/>
        </p:nvGrpSpPr>
        <p:grpSpPr>
          <a:xfrm>
            <a:off x="8598672" y="1873295"/>
            <a:ext cx="2314726" cy="3983350"/>
            <a:chOff x="8677834" y="1866834"/>
            <a:chExt cx="2314726" cy="3983350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9EB65863-CBBF-3242-BA96-5E52D1B239B4}"/>
                </a:ext>
              </a:extLst>
            </p:cNvPr>
            <p:cNvSpPr/>
            <p:nvPr/>
          </p:nvSpPr>
          <p:spPr>
            <a:xfrm>
              <a:off x="8677834" y="1866834"/>
              <a:ext cx="2314726" cy="3983350"/>
            </a:xfrm>
            <a:prstGeom prst="rect">
              <a:avLst/>
            </a:prstGeom>
            <a:solidFill>
              <a:srgbClr val="F9C54C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lv-LV" sz="1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LV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8D43FE7-CD8F-7349-94EF-D24DA6678B98}"/>
                </a:ext>
              </a:extLst>
            </p:cNvPr>
            <p:cNvSpPr/>
            <p:nvPr/>
          </p:nvSpPr>
          <p:spPr>
            <a:xfrm>
              <a:off x="8715165" y="3308203"/>
              <a:ext cx="2158584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endParaRPr lang="en-LV" sz="2000" dirty="0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01A4FBA9-9CCC-7C42-A6AE-6FF7EEC05B66}"/>
              </a:ext>
            </a:extLst>
          </p:cNvPr>
          <p:cNvSpPr txBox="1"/>
          <p:nvPr/>
        </p:nvSpPr>
        <p:spPr>
          <a:xfrm>
            <a:off x="2072988" y="793725"/>
            <a:ext cx="80794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lv-LV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Kā pašvaldībām sokas ar iedzīvotāju iesaisti?</a:t>
            </a:r>
            <a:endParaRPr lang="en-LV" sz="2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6BDBD3D-7042-694F-8722-8EA8DAB3BA2E}"/>
              </a:ext>
            </a:extLst>
          </p:cNvPr>
          <p:cNvSpPr/>
          <p:nvPr/>
        </p:nvSpPr>
        <p:spPr>
          <a:xfrm>
            <a:off x="955844" y="1866833"/>
            <a:ext cx="2438399" cy="3983351"/>
          </a:xfrm>
          <a:prstGeom prst="rect">
            <a:avLst/>
          </a:prstGeom>
          <a:solidFill>
            <a:srgbClr val="F9C5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LV" dirty="0"/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535620BC-0F1D-CA4E-B174-E5A61884B752}"/>
              </a:ext>
            </a:extLst>
          </p:cNvPr>
          <p:cNvCxnSpPr/>
          <p:nvPr/>
        </p:nvCxnSpPr>
        <p:spPr>
          <a:xfrm>
            <a:off x="1109273" y="2968052"/>
            <a:ext cx="993098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Rectangle 21">
            <a:extLst>
              <a:ext uri="{FF2B5EF4-FFF2-40B4-BE49-F238E27FC236}">
                <a16:creationId xmlns:a16="http://schemas.microsoft.com/office/drawing/2014/main" id="{EC06482B-AB19-D24E-AF37-6B36711F56B0}"/>
              </a:ext>
            </a:extLst>
          </p:cNvPr>
          <p:cNvSpPr/>
          <p:nvPr/>
        </p:nvSpPr>
        <p:spPr>
          <a:xfrm>
            <a:off x="1195049" y="3294739"/>
            <a:ext cx="2026886" cy="17697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</a:pPr>
            <a:r>
              <a:rPr lang="lv-LV" dirty="0">
                <a:solidFill>
                  <a:srgbClr val="204A72"/>
                </a:solidFill>
              </a:rPr>
              <a:t>Iedzīvotāju iesaiste Attīstības plānošanas procesā </a:t>
            </a:r>
          </a:p>
          <a:p>
            <a:pPr marL="285750" lvl="0" indent="-285750" algn="ctr">
              <a:buFontTx/>
              <a:buChar char="-"/>
            </a:pPr>
            <a:endParaRPr lang="lv-LV" sz="16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lvl="0" indent="-285750" algn="ctr">
              <a:buFontTx/>
              <a:buChar char="-"/>
            </a:pPr>
            <a:endParaRPr lang="lv-LV" sz="1600" dirty="0"/>
          </a:p>
        </p:txBody>
      </p:sp>
      <p:pic>
        <p:nvPicPr>
          <p:cNvPr id="5" name="Graphic 30" descr="Badge Tick1 with solid fill">
            <a:extLst>
              <a:ext uri="{FF2B5EF4-FFF2-40B4-BE49-F238E27FC236}">
                <a16:creationId xmlns:a16="http://schemas.microsoft.com/office/drawing/2014/main" id="{D0D5BA4E-F4BF-9211-E1AC-ACAC85730A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4434300" y="2106367"/>
            <a:ext cx="684917" cy="68491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A6D6B91-E67C-6615-27C5-BDF447AE948D}"/>
              </a:ext>
            </a:extLst>
          </p:cNvPr>
          <p:cNvSpPr txBox="1"/>
          <p:nvPr/>
        </p:nvSpPr>
        <p:spPr>
          <a:xfrm>
            <a:off x="3704546" y="3225538"/>
            <a:ext cx="2054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rgbClr val="204A72"/>
                </a:solidFill>
              </a:rPr>
              <a:t>Iedzīvotāju iesaiste dažādu risinājumu izvēlē</a:t>
            </a:r>
          </a:p>
          <a:p>
            <a:pPr algn="ctr"/>
            <a:endParaRPr lang="lv-LV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4D09259-48C6-8147-2685-183B9A7FA829}"/>
              </a:ext>
            </a:extLst>
          </p:cNvPr>
          <p:cNvSpPr txBox="1"/>
          <p:nvPr/>
        </p:nvSpPr>
        <p:spPr>
          <a:xfrm>
            <a:off x="6346833" y="3244880"/>
            <a:ext cx="18641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rgbClr val="204A72"/>
                </a:solidFill>
              </a:rPr>
              <a:t>Komunikācijas uztveramība / Dažādu mērķa grupu vajadzību noskaidrošana</a:t>
            </a:r>
            <a:endParaRPr lang="en-LV" dirty="0">
              <a:solidFill>
                <a:srgbClr val="204A72"/>
              </a:solidFill>
            </a:endParaRPr>
          </a:p>
          <a:p>
            <a:endParaRPr lang="lv-LV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94C5A8-1385-9C1F-637E-D1F3FACEB244}"/>
              </a:ext>
            </a:extLst>
          </p:cNvPr>
          <p:cNvSpPr txBox="1"/>
          <p:nvPr/>
        </p:nvSpPr>
        <p:spPr>
          <a:xfrm>
            <a:off x="8695409" y="3255088"/>
            <a:ext cx="215858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lv-LV" dirty="0">
                <a:solidFill>
                  <a:srgbClr val="204A72"/>
                </a:solidFill>
              </a:rPr>
              <a:t>Atgriezeniskā saite iedzīvotājiem / Apspriesto ieceru un rīcības izmaiņas</a:t>
            </a:r>
          </a:p>
          <a:p>
            <a:endParaRPr lang="lv-LV" dirty="0"/>
          </a:p>
        </p:txBody>
      </p:sp>
      <p:pic>
        <p:nvPicPr>
          <p:cNvPr id="9" name="Graphic 30" descr="Badge Tick1 with solid fill">
            <a:extLst>
              <a:ext uri="{FF2B5EF4-FFF2-40B4-BE49-F238E27FC236}">
                <a16:creationId xmlns:a16="http://schemas.microsoft.com/office/drawing/2014/main" id="{16A5784E-FCEA-AF9D-FC59-F5EAF1344B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/>
        </p:blipFill>
        <p:spPr>
          <a:xfrm>
            <a:off x="1878024" y="2069419"/>
            <a:ext cx="684917" cy="684917"/>
          </a:xfrm>
          <a:prstGeom prst="rect">
            <a:avLst/>
          </a:prstGeom>
        </p:spPr>
      </p:pic>
      <p:pic>
        <p:nvPicPr>
          <p:cNvPr id="10" name="Graphic 27" descr="Warning with solid fill">
            <a:extLst>
              <a:ext uri="{FF2B5EF4-FFF2-40B4-BE49-F238E27FC236}">
                <a16:creationId xmlns:a16="http://schemas.microsoft.com/office/drawing/2014/main" id="{4B5D3AE2-5CEF-19CA-C3B0-C708C5BF531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413576" y="2069420"/>
            <a:ext cx="684917" cy="684917"/>
          </a:xfrm>
          <a:prstGeom prst="rect">
            <a:avLst/>
          </a:prstGeom>
        </p:spPr>
      </p:pic>
      <p:pic>
        <p:nvPicPr>
          <p:cNvPr id="11" name="Graphic 27" descr="Warning with solid fill">
            <a:extLst>
              <a:ext uri="{FF2B5EF4-FFF2-40B4-BE49-F238E27FC236}">
                <a16:creationId xmlns:a16="http://schemas.microsoft.com/office/drawing/2014/main" id="{D3DAFA58-9A13-C057-9AB4-FD8FB89C4F5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25490" y="2063000"/>
            <a:ext cx="684917" cy="6849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729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1A4FBA9-9CCC-7C42-A6AE-6FF7EEC05B66}"/>
              </a:ext>
            </a:extLst>
          </p:cNvPr>
          <p:cNvSpPr txBox="1"/>
          <p:nvPr/>
        </p:nvSpPr>
        <p:spPr>
          <a:xfrm>
            <a:off x="2000250" y="497265"/>
            <a:ext cx="86745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lv-LV" sz="2800" b="1" dirty="0">
                <a:solidFill>
                  <a:schemeClr val="bg1"/>
                </a:solidFill>
                <a:latin typeface="+mj-lt"/>
                <a:cs typeface="Arial" panose="020B0604020202020204" pitchFamily="34" charset="0"/>
              </a:rPr>
              <a:t>Izmaksu analīze – ekonomiski pamatoti lēmumi</a:t>
            </a:r>
            <a:endParaRPr lang="en-LV" sz="2800" dirty="0">
              <a:solidFill>
                <a:schemeClr val="bg1"/>
              </a:solidFill>
              <a:latin typeface="+mj-lt"/>
              <a:cs typeface="Arial" panose="020B0604020202020204" pitchFamily="34" charset="0"/>
            </a:endParaRPr>
          </a:p>
        </p:txBody>
      </p:sp>
      <p:graphicFrame>
        <p:nvGraphicFramePr>
          <p:cNvPr id="3" name="Shēma 2">
            <a:extLst>
              <a:ext uri="{FF2B5EF4-FFF2-40B4-BE49-F238E27FC236}">
                <a16:creationId xmlns:a16="http://schemas.microsoft.com/office/drawing/2014/main" id="{1F96A664-5161-F92E-E905-347063295FB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92170460"/>
              </p:ext>
            </p:extLst>
          </p:nvPr>
        </p:nvGraphicFramePr>
        <p:xfrm>
          <a:off x="809700" y="1473200"/>
          <a:ext cx="9865096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3790115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1F4A72"/>
      </a:dk1>
      <a:lt1>
        <a:srgbClr val="FFFFFF"/>
      </a:lt1>
      <a:dk2>
        <a:srgbClr val="000000"/>
      </a:dk2>
      <a:lt2>
        <a:srgbClr val="E7E6E6"/>
      </a:lt2>
      <a:accent1>
        <a:srgbClr val="1F4A72"/>
      </a:accent1>
      <a:accent2>
        <a:srgbClr val="F9CD6C"/>
      </a:accent2>
      <a:accent3>
        <a:srgbClr val="A5A5A5"/>
      </a:accent3>
      <a:accent4>
        <a:srgbClr val="7ED1F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3" id="{09C1235E-7C91-524B-A027-46FA7C416203}" vid="{0404FD78-F81C-9143-A8C3-7A08FEB5CBF4}"/>
    </a:ext>
  </a:extLst>
</a:theme>
</file>

<file path=ppt/theme/theme2.xml><?xml version="1.0" encoding="utf-8"?>
<a:theme xmlns:a="http://schemas.openxmlformats.org/drawingml/2006/main" name="Office dizain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350" row="0">
    <wetp:webextensionref xmlns:r="http://schemas.openxmlformats.org/officeDocument/2006/relationships" r:id="rId1"/>
  </wetp:taskpane>
</wetp:taskpanes>
</file>

<file path=ppt/webextensions/webextension1.xml><?xml version="1.0" encoding="utf-8"?>
<we:webextension xmlns:we="http://schemas.microsoft.com/office/webextensions/webextension/2010/11" id="{C809A583-09CA-6D44-981D-155853F46051}">
  <we:reference id="wa104178141" version="4.3.3.0" store="en-001" storeType="OMEX"/>
  <we:alternateReferences>
    <we:reference id="WA104178141" version="4.3.3.0" store="" storeType="OMEX"/>
  </we:alternateReferences>
  <we:properties/>
  <we:bindings/>
  <we:snapshot xmlns:r="http://schemas.openxmlformats.org/officeDocument/2006/relationships"/>
</we:webextension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s" ma:contentTypeID="0x010100A3A116E781DFEF42A110360654005A81" ma:contentTypeVersion="11" ma:contentTypeDescription="Izveidot jaunu dokumentu." ma:contentTypeScope="" ma:versionID="7f1b50ce6bdd05212d6dbd3baac15146">
  <xsd:schema xmlns:xsd="http://www.w3.org/2001/XMLSchema" xmlns:xs="http://www.w3.org/2001/XMLSchema" xmlns:p="http://schemas.microsoft.com/office/2006/metadata/properties" xmlns:ns3="a5ad4a4b-7f0a-4af8-91dc-f0a8d62cdb25" xmlns:ns4="2b0b3e4a-bb79-413a-b120-9cb71a637e17" targetNamespace="http://schemas.microsoft.com/office/2006/metadata/properties" ma:root="true" ma:fieldsID="5afbd674e34204c18c48950db1c27ddb" ns3:_="" ns4:_="">
    <xsd:import namespace="a5ad4a4b-7f0a-4af8-91dc-f0a8d62cdb25"/>
    <xsd:import namespace="2b0b3e4a-bb79-413a-b120-9cb71a637e1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5ad4a4b-7f0a-4af8-91dc-f0a8d62cdb2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4" nillable="true" ma:displayName="Length (seconds)" ma:internalName="MediaLengthInSeconds" ma:readOnly="true">
      <xsd:simpleType>
        <xsd:restriction base="dms:Unknown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0b3e4a-bb79-413a-b120-9cb71a637e1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Koplietots ar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Koplietots ar: detalizēti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Koplietošanas norādes jaucējkods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atura tips"/>
        <xsd:element ref="dc:title" minOccurs="0" maxOccurs="1" ma:index="4" ma:displayName="Virsrakst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A8310AD-28CC-4C69-AC26-326DD94BEEFE}">
  <ds:schemaRefs>
    <ds:schemaRef ds:uri="2b0b3e4a-bb79-413a-b120-9cb71a637e17"/>
    <ds:schemaRef ds:uri="http://purl.org/dc/elements/1.1/"/>
    <ds:schemaRef ds:uri="a5ad4a4b-7f0a-4af8-91dc-f0a8d62cdb25"/>
    <ds:schemaRef ds:uri="http://purl.org/dc/terms/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schemas.openxmlformats.org/package/2006/metadata/core-properties"/>
  </ds:schemaRefs>
</ds:datastoreItem>
</file>

<file path=customXml/itemProps2.xml><?xml version="1.0" encoding="utf-8"?>
<ds:datastoreItem xmlns:ds="http://schemas.openxmlformats.org/officeDocument/2006/customXml" ds:itemID="{702A0BC6-266B-4395-9173-E9220E9A15C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5ad4a4b-7f0a-4af8-91dc-f0a8d62cdb25"/>
    <ds:schemaRef ds:uri="2b0b3e4a-bb79-413a-b120-9cb71a637e1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284F61E-1288-46B0-A5DE-D89FF04369AA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49383e6-98fe-49ed-810d-3f02511afefc}" enabled="0" method="" siteId="{b49383e6-98fe-49ed-810d-3f02511afefc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Par BA ziņojuma projektu</Template>
  <TotalTime>7133</TotalTime>
  <Words>465</Words>
  <Application>Microsoft Office PowerPoint</Application>
  <PresentationFormat>Widescreen</PresentationFormat>
  <Paragraphs>107</Paragraphs>
  <Slides>15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Calibri</vt:lpstr>
      <vt:lpstr>Calibri Light</vt:lpstr>
      <vt:lpstr>Times New Roman</vt:lpstr>
      <vt:lpstr>Wingdings</vt:lpstr>
      <vt:lpstr>Office Theme</vt:lpstr>
      <vt:lpstr>Office dizains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Jeļena Laščenko</dc:creator>
  <cp:lastModifiedBy>Agnese Frīdenberga</cp:lastModifiedBy>
  <cp:revision>76</cp:revision>
  <cp:lastPrinted>2023-05-10T07:17:44Z</cp:lastPrinted>
  <dcterms:created xsi:type="dcterms:W3CDTF">2022-03-29T11:51:32Z</dcterms:created>
  <dcterms:modified xsi:type="dcterms:W3CDTF">2023-05-23T09:53:11Z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0x010100A3A116E781DFEF42A110360654005A81</vt:lpwstr>
  </property>
</Properties>
</file>