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475" r:id="rId3"/>
    <p:sldId id="476" r:id="rId4"/>
    <p:sldId id="477" r:id="rId5"/>
    <p:sldId id="479" r:id="rId6"/>
    <p:sldId id="478" r:id="rId7"/>
    <p:sldId id="459" r:id="rId8"/>
    <p:sldId id="460" r:id="rId9"/>
    <p:sldId id="461" r:id="rId10"/>
    <p:sldId id="463" r:id="rId11"/>
    <p:sldId id="469" r:id="rId12"/>
    <p:sldId id="464" r:id="rId13"/>
    <p:sldId id="451" r:id="rId14"/>
    <p:sldId id="449" r:id="rId15"/>
    <p:sldId id="465" r:id="rId16"/>
    <p:sldId id="466" r:id="rId17"/>
    <p:sldId id="480" r:id="rId18"/>
    <p:sldId id="481" r:id="rId19"/>
    <p:sldId id="473" r:id="rId20"/>
  </p:sldIdLst>
  <p:sldSz cx="12192000" cy="6858000"/>
  <p:notesSz cx="6669088" cy="9896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8151C-5B5C-45DE-8557-D056826B2BC7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1236663"/>
            <a:ext cx="5935662" cy="3340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66909" y="4762679"/>
            <a:ext cx="5335270" cy="3896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NZ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99934"/>
            <a:ext cx="2889938" cy="496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777607" y="9399934"/>
            <a:ext cx="2889938" cy="496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10BFD-2BC5-4072-8635-CC8DD432A3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583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742950"/>
            <a:ext cx="6592888" cy="3709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66910" y="4700826"/>
            <a:ext cx="5335269" cy="44534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70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742950"/>
            <a:ext cx="6592888" cy="3709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66909" y="4700826"/>
            <a:ext cx="5335270" cy="44534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84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742950"/>
            <a:ext cx="6592888" cy="3709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66909" y="4700826"/>
            <a:ext cx="5335270" cy="44534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86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en-NZ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859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NZ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577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NZ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559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1" y="593366"/>
            <a:ext cx="113607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7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44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NZ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853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959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NZ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NZ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84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NZ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NZ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233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41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954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NZ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67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752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NZ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NZ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9C4D0-23B3-42EC-9841-2B47E9D28D29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D09F-FDD3-4D7B-A028-58BFAB5F5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521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providus.lv/" TargetMode="External"/><Relationship Id="rId7" Type="http://schemas.openxmlformats.org/officeDocument/2006/relationships/hyperlink" Target="http://www.facebook.com/providusl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witter.com/providuslv" TargetMode="External"/><Relationship Id="rId11" Type="http://schemas.openxmlformats.org/officeDocument/2006/relationships/hyperlink" Target="mailto:providus@providus.lv" TargetMode="External"/><Relationship Id="rId5" Type="http://schemas.openxmlformats.org/officeDocument/2006/relationships/image" Target="../media/image9.jpeg"/><Relationship Id="rId10" Type="http://schemas.openxmlformats.org/officeDocument/2006/relationships/hyperlink" Target="mailto:Agnese.fridenberga@providus.lv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4145147" y="6196237"/>
            <a:ext cx="4189500" cy="55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666666"/>
                </a:solidFill>
                <a:latin typeface="Pontano Sans"/>
                <a:ea typeface="Pontano Sans"/>
                <a:cs typeface="Pontano Sans"/>
                <a:sym typeface="Pontano Sans"/>
              </a:rPr>
              <a:t>Agnese </a:t>
            </a:r>
            <a:r>
              <a:rPr lang="en-US" sz="1200" dirty="0" err="1" smtClean="0">
                <a:solidFill>
                  <a:srgbClr val="666666"/>
                </a:solidFill>
                <a:latin typeface="Pontano Sans"/>
                <a:ea typeface="Pontano Sans"/>
                <a:cs typeface="Pontano Sans"/>
                <a:sym typeface="Pontano Sans"/>
              </a:rPr>
              <a:t>Frīdenberga</a:t>
            </a:r>
            <a:r>
              <a:rPr lang="lv-LV" sz="1200" dirty="0" smtClean="0">
                <a:solidFill>
                  <a:srgbClr val="666666"/>
                </a:solidFill>
                <a:latin typeface="Pontano Sans"/>
                <a:ea typeface="Pontano Sans"/>
                <a:cs typeface="Pontano Sans"/>
                <a:sym typeface="Pontano Sans"/>
              </a:rPr>
              <a:t> // </a:t>
            </a:r>
            <a:r>
              <a:rPr lang="en-US" sz="1200" dirty="0" err="1" smtClean="0">
                <a:solidFill>
                  <a:srgbClr val="666666"/>
                </a:solidFill>
                <a:latin typeface="Pontano Sans"/>
                <a:ea typeface="Pontano Sans"/>
                <a:cs typeface="Pontano Sans"/>
                <a:sym typeface="Pontano Sans"/>
              </a:rPr>
              <a:t>Rīga</a:t>
            </a:r>
            <a:r>
              <a:rPr lang="lv-LV" sz="1200" dirty="0" smtClean="0">
                <a:solidFill>
                  <a:srgbClr val="666666"/>
                </a:solidFill>
                <a:latin typeface="Pontano Sans"/>
                <a:ea typeface="Pontano Sans"/>
                <a:cs typeface="Pontano Sans"/>
                <a:sym typeface="Pontano Sans"/>
              </a:rPr>
              <a:t>// </a:t>
            </a:r>
            <a:r>
              <a:rPr lang="en-US" sz="1200" dirty="0" smtClean="0">
                <a:solidFill>
                  <a:srgbClr val="666666"/>
                </a:solidFill>
                <a:latin typeface="Pontano Sans"/>
                <a:ea typeface="Pontano Sans"/>
                <a:cs typeface="Pontano Sans"/>
                <a:sym typeface="Pontano Sans"/>
              </a:rPr>
              <a:t>2020</a:t>
            </a:r>
            <a:endParaRPr lang="en" sz="1200" dirty="0">
              <a:solidFill>
                <a:srgbClr val="66666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" name="Shape 54"/>
          <p:cNvSpPr txBox="1">
            <a:spLocks/>
          </p:cNvSpPr>
          <p:nvPr/>
        </p:nvSpPr>
        <p:spPr>
          <a:xfrm>
            <a:off x="1512625" y="2324808"/>
            <a:ext cx="9027110" cy="11711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 err="1" smtClean="0">
                <a:latin typeface="Pontano Sans"/>
                <a:ea typeface="Pontano Sans"/>
                <a:cs typeface="Pontano Sans"/>
                <a:sym typeface="Pontano Sans"/>
              </a:rPr>
              <a:t>Sociāli</a:t>
            </a:r>
            <a:r>
              <a:rPr lang="en-US" sz="4000" b="1" dirty="0" smtClean="0"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4000" b="1" dirty="0" err="1" smtClean="0">
                <a:latin typeface="Pontano Sans"/>
                <a:ea typeface="Pontano Sans"/>
                <a:cs typeface="Pontano Sans"/>
                <a:sym typeface="Pontano Sans"/>
              </a:rPr>
              <a:t>atbildīgi</a:t>
            </a:r>
            <a:r>
              <a:rPr lang="en-US" sz="4000" b="1" dirty="0" smtClean="0"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4000" b="1" dirty="0" err="1" smtClean="0">
                <a:latin typeface="Pontano Sans"/>
                <a:ea typeface="Pontano Sans"/>
                <a:cs typeface="Pontano Sans"/>
                <a:sym typeface="Pontano Sans"/>
              </a:rPr>
              <a:t>publiskie</a:t>
            </a:r>
            <a:r>
              <a:rPr lang="en-US" sz="4000" b="1" dirty="0" smtClean="0"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4000" b="1" dirty="0" err="1" smtClean="0">
                <a:latin typeface="Pontano Sans"/>
                <a:ea typeface="Pontano Sans"/>
                <a:cs typeface="Pontano Sans"/>
                <a:sym typeface="Pontano Sans"/>
              </a:rPr>
              <a:t>iepirkumi</a:t>
            </a:r>
            <a:endParaRPr lang="en-US" sz="4000" b="1" dirty="0" smtClean="0"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647" y="363556"/>
            <a:ext cx="3318293" cy="7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Sociālie</a:t>
            </a:r>
            <a:r>
              <a:rPr lang="en-US" b="1" dirty="0" smtClean="0"/>
              <a:t> </a:t>
            </a:r>
            <a:r>
              <a:rPr lang="en-US" b="1" dirty="0" err="1" smtClean="0"/>
              <a:t>uzņēmumi</a:t>
            </a:r>
            <a:r>
              <a:rPr lang="en-US" b="1" dirty="0" smtClean="0"/>
              <a:t> – </a:t>
            </a:r>
            <a:r>
              <a:rPr lang="en-US" b="1" dirty="0" err="1" smtClean="0"/>
              <a:t>kā</a:t>
            </a:r>
            <a:r>
              <a:rPr lang="en-US" b="1" dirty="0" smtClean="0"/>
              <a:t> </a:t>
            </a:r>
            <a:r>
              <a:rPr lang="en-US" b="1" dirty="0" err="1" smtClean="0"/>
              <a:t>risinājums</a:t>
            </a:r>
            <a:r>
              <a:rPr lang="en-US" b="1" dirty="0" smtClean="0"/>
              <a:t>? Kur </a:t>
            </a:r>
            <a:r>
              <a:rPr lang="en-US" b="1" dirty="0" err="1" smtClean="0"/>
              <a:t>esam</a:t>
            </a:r>
            <a:r>
              <a:rPr lang="en-US" b="1" dirty="0" smtClean="0"/>
              <a:t>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Kopš</a:t>
            </a:r>
            <a:r>
              <a:rPr lang="en-US" dirty="0" smtClean="0"/>
              <a:t> 2018.gada 1.aprīļa </a:t>
            </a:r>
            <a:r>
              <a:rPr lang="en-US" dirty="0" err="1" smtClean="0"/>
              <a:t>spēkā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“</a:t>
            </a:r>
            <a:r>
              <a:rPr lang="en-US" dirty="0" err="1" smtClean="0"/>
              <a:t>Sociālo</a:t>
            </a:r>
            <a:r>
              <a:rPr lang="en-US" dirty="0" smtClean="0"/>
              <a:t> </a:t>
            </a:r>
            <a:r>
              <a:rPr lang="en-US" dirty="0" err="1" smtClean="0"/>
              <a:t>uzņēmumu</a:t>
            </a:r>
            <a:r>
              <a:rPr lang="en-US" dirty="0" smtClean="0"/>
              <a:t> </a:t>
            </a:r>
            <a:r>
              <a:rPr lang="en-US" dirty="0" err="1" smtClean="0"/>
              <a:t>likums</a:t>
            </a:r>
            <a:r>
              <a:rPr lang="en-US" dirty="0" smtClean="0"/>
              <a:t>”</a:t>
            </a:r>
          </a:p>
          <a:p>
            <a:r>
              <a:rPr lang="en-US" b="1" dirty="0" err="1" smtClean="0"/>
              <a:t>Sociālais</a:t>
            </a:r>
            <a:r>
              <a:rPr lang="en-US" b="1" dirty="0" smtClean="0"/>
              <a:t> </a:t>
            </a:r>
            <a:r>
              <a:rPr lang="en-US" b="1" dirty="0" err="1" smtClean="0"/>
              <a:t>uzņēmums</a:t>
            </a:r>
            <a:r>
              <a:rPr lang="en-US" b="1" dirty="0" smtClean="0"/>
              <a:t> </a:t>
            </a:r>
            <a:r>
              <a:rPr lang="en-US" b="1" dirty="0" err="1" smtClean="0"/>
              <a:t>ir</a:t>
            </a:r>
            <a:r>
              <a:rPr lang="en-US" b="1" dirty="0" smtClean="0"/>
              <a:t> SIA, </a:t>
            </a:r>
            <a:r>
              <a:rPr lang="en-US" b="1" dirty="0" err="1" smtClean="0"/>
              <a:t>kura</a:t>
            </a:r>
            <a:r>
              <a:rPr lang="en-US" b="1" dirty="0" smtClean="0"/>
              <a:t> </a:t>
            </a:r>
            <a:r>
              <a:rPr lang="en-US" b="1" dirty="0" err="1" smtClean="0"/>
              <a:t>primārais</a:t>
            </a:r>
            <a:r>
              <a:rPr lang="en-US" b="1" dirty="0" smtClean="0"/>
              <a:t> </a:t>
            </a:r>
            <a:r>
              <a:rPr lang="en-US" b="1" dirty="0" err="1" smtClean="0"/>
              <a:t>mērķis</a:t>
            </a:r>
            <a:r>
              <a:rPr lang="en-US" b="1" dirty="0" smtClean="0"/>
              <a:t> </a:t>
            </a:r>
            <a:r>
              <a:rPr lang="en-US" b="1" dirty="0" err="1" smtClean="0"/>
              <a:t>ir</a:t>
            </a:r>
            <a:r>
              <a:rPr lang="en-US" b="1" dirty="0" smtClean="0"/>
              <a:t> </a:t>
            </a:r>
            <a:r>
              <a:rPr lang="en-US" b="1" dirty="0" err="1" smtClean="0"/>
              <a:t>risināt</a:t>
            </a:r>
            <a:r>
              <a:rPr lang="en-US" b="1" dirty="0" smtClean="0"/>
              <a:t> </a:t>
            </a:r>
            <a:r>
              <a:rPr lang="en-US" b="1" dirty="0" err="1" smtClean="0"/>
              <a:t>sabiedrībai</a:t>
            </a:r>
            <a:r>
              <a:rPr lang="en-US" b="1" dirty="0" smtClean="0"/>
              <a:t> </a:t>
            </a:r>
            <a:r>
              <a:rPr lang="en-US" b="1" dirty="0" err="1" smtClean="0"/>
              <a:t>svarīgu</a:t>
            </a:r>
            <a:r>
              <a:rPr lang="en-US" b="1" dirty="0" smtClean="0"/>
              <a:t> </a:t>
            </a:r>
            <a:r>
              <a:rPr lang="en-US" b="1" dirty="0" err="1" smtClean="0"/>
              <a:t>problēmu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piem</a:t>
            </a:r>
            <a:r>
              <a:rPr lang="en-US" dirty="0" smtClean="0"/>
              <a:t>. </a:t>
            </a:r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vietu</a:t>
            </a:r>
            <a:r>
              <a:rPr lang="en-US" dirty="0" smtClean="0"/>
              <a:t> </a:t>
            </a:r>
            <a:r>
              <a:rPr lang="en-US" dirty="0" err="1" smtClean="0"/>
              <a:t>radīšana</a:t>
            </a:r>
            <a:r>
              <a:rPr lang="en-US" dirty="0" smtClean="0"/>
              <a:t> x </a:t>
            </a:r>
            <a:r>
              <a:rPr lang="en-US" dirty="0" err="1" smtClean="0"/>
              <a:t>grupai</a:t>
            </a:r>
            <a:r>
              <a:rPr lang="en-US" dirty="0" smtClean="0"/>
              <a:t>, vides </a:t>
            </a:r>
            <a:r>
              <a:rPr lang="en-US" dirty="0" err="1" smtClean="0"/>
              <a:t>izaicinājumi</a:t>
            </a:r>
            <a:r>
              <a:rPr lang="en-US" dirty="0" smtClean="0"/>
              <a:t>, </a:t>
            </a:r>
            <a:r>
              <a:rPr lang="en-US" dirty="0" err="1" smtClean="0"/>
              <a:t>pieeja</a:t>
            </a:r>
            <a:r>
              <a:rPr lang="en-US" dirty="0" smtClean="0"/>
              <a:t> </a:t>
            </a:r>
            <a:r>
              <a:rPr lang="en-US" dirty="0" err="1" smtClean="0"/>
              <a:t>izglītībai</a:t>
            </a:r>
            <a:r>
              <a:rPr lang="en-US" dirty="0" smtClean="0"/>
              <a:t> un </a:t>
            </a:r>
            <a:r>
              <a:rPr lang="en-US" dirty="0" err="1" smtClean="0"/>
              <a:t>medicīnai</a:t>
            </a:r>
            <a:r>
              <a:rPr lang="en-US" dirty="0" smtClean="0"/>
              <a:t>, </a:t>
            </a:r>
            <a:r>
              <a:rPr lang="en-US" dirty="0" err="1" smtClean="0"/>
              <a:t>utt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Lai </a:t>
            </a:r>
            <a:r>
              <a:rPr lang="en-US" dirty="0" err="1" smtClean="0"/>
              <a:t>iegūtu</a:t>
            </a:r>
            <a:r>
              <a:rPr lang="en-US" dirty="0" smtClean="0"/>
              <a:t> SU </a:t>
            </a:r>
            <a:r>
              <a:rPr lang="en-US" dirty="0" err="1" smtClean="0"/>
              <a:t>statusu</a:t>
            </a:r>
            <a:r>
              <a:rPr lang="en-US" dirty="0" smtClean="0"/>
              <a:t>, </a:t>
            </a:r>
            <a:r>
              <a:rPr lang="en-US" dirty="0" err="1" smtClean="0"/>
              <a:t>uzņēmam</a:t>
            </a:r>
            <a:r>
              <a:rPr lang="en-US" dirty="0" smtClean="0"/>
              <a:t> </a:t>
            </a:r>
            <a:r>
              <a:rPr lang="en-US" dirty="0" err="1" smtClean="0"/>
              <a:t>jāatbilst</a:t>
            </a:r>
            <a:r>
              <a:rPr lang="en-US" dirty="0" smtClean="0"/>
              <a:t> </a:t>
            </a:r>
            <a:r>
              <a:rPr lang="en-US" dirty="0" err="1" smtClean="0"/>
              <a:t>noteiktiem</a:t>
            </a:r>
            <a:r>
              <a:rPr lang="en-US" dirty="0" smtClean="0"/>
              <a:t> </a:t>
            </a:r>
            <a:r>
              <a:rPr lang="en-US" dirty="0" err="1" smtClean="0"/>
              <a:t>kritērijiem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Šobrīd</a:t>
            </a:r>
            <a:r>
              <a:rPr lang="en-US" dirty="0" smtClean="0"/>
              <a:t> 91 </a:t>
            </a:r>
            <a:r>
              <a:rPr lang="en-US" dirty="0" err="1" smtClean="0"/>
              <a:t>uzņēmums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sociālā</a:t>
            </a:r>
            <a:r>
              <a:rPr lang="en-US" dirty="0" smtClean="0"/>
              <a:t> </a:t>
            </a:r>
            <a:r>
              <a:rPr lang="en-US" dirty="0" err="1" smtClean="0"/>
              <a:t>uzņēmuma</a:t>
            </a:r>
            <a:r>
              <a:rPr lang="en-US" dirty="0" smtClean="0"/>
              <a:t> </a:t>
            </a:r>
            <a:r>
              <a:rPr lang="en-US" dirty="0" err="1" smtClean="0"/>
              <a:t>statusu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6898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Sociālo</a:t>
            </a:r>
            <a:r>
              <a:rPr lang="en-US" b="1" dirty="0" smtClean="0"/>
              <a:t> </a:t>
            </a:r>
            <a:r>
              <a:rPr lang="en-US" b="1" dirty="0" err="1" smtClean="0"/>
              <a:t>uzņēmumu</a:t>
            </a:r>
            <a:r>
              <a:rPr lang="en-US" b="1" dirty="0" smtClean="0"/>
              <a:t> </a:t>
            </a:r>
            <a:r>
              <a:rPr lang="en-US" b="1" dirty="0" err="1" smtClean="0"/>
              <a:t>darbības</a:t>
            </a:r>
            <a:r>
              <a:rPr lang="en-US" b="1" dirty="0" smtClean="0"/>
              <a:t> </a:t>
            </a:r>
            <a:r>
              <a:rPr lang="en-US" b="1" dirty="0" err="1" smtClean="0"/>
              <a:t>jomas</a:t>
            </a:r>
            <a:r>
              <a:rPr lang="en-US" b="1" dirty="0" smtClean="0"/>
              <a:t> 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/>
              <a:t>Velosipēdu un invalīdu ratiņu ražošana</a:t>
            </a:r>
          </a:p>
          <a:p>
            <a:r>
              <a:rPr lang="lv-LV" dirty="0"/>
              <a:t>Gatavo tekstilizstrādājumu </a:t>
            </a:r>
            <a:r>
              <a:rPr lang="lv-LV" dirty="0" smtClean="0"/>
              <a:t>ražošana</a:t>
            </a:r>
            <a:endParaRPr lang="en-US" dirty="0" smtClean="0"/>
          </a:p>
          <a:p>
            <a:r>
              <a:rPr lang="lv-LV" dirty="0" smtClean="0"/>
              <a:t>Spēļu </a:t>
            </a:r>
            <a:r>
              <a:rPr lang="lv-LV" dirty="0"/>
              <a:t>un rotaļlietu ražošana</a:t>
            </a:r>
          </a:p>
          <a:p>
            <a:r>
              <a:rPr lang="en-US" dirty="0" smtClean="0"/>
              <a:t>S</a:t>
            </a:r>
            <a:r>
              <a:rPr lang="lv-LV" dirty="0" err="1" smtClean="0"/>
              <a:t>ociālās</a:t>
            </a:r>
            <a:r>
              <a:rPr lang="lv-LV" dirty="0" smtClean="0"/>
              <a:t> </a:t>
            </a:r>
            <a:r>
              <a:rPr lang="lv-LV" dirty="0"/>
              <a:t>aprūpes pakalpojumi</a:t>
            </a:r>
          </a:p>
          <a:p>
            <a:r>
              <a:rPr lang="lv-LV" dirty="0"/>
              <a:t>Restorānu un mobilo ēdināšanas vietu pakalpojumi</a:t>
            </a:r>
          </a:p>
          <a:p>
            <a:r>
              <a:rPr lang="lv-LV" dirty="0" err="1"/>
              <a:t>Sākumsskolas</a:t>
            </a:r>
            <a:r>
              <a:rPr lang="lv-LV" dirty="0"/>
              <a:t> izglītība</a:t>
            </a:r>
          </a:p>
          <a:p>
            <a:r>
              <a:rPr lang="lv-LV" dirty="0" smtClean="0"/>
              <a:t>Interneta </a:t>
            </a:r>
            <a:r>
              <a:rPr lang="lv-LV" dirty="0"/>
              <a:t>portālu darbība</a:t>
            </a:r>
          </a:p>
          <a:p>
            <a:r>
              <a:rPr lang="lv-LV" dirty="0"/>
              <a:t>Kultūras izglītība</a:t>
            </a:r>
          </a:p>
          <a:p>
            <a:r>
              <a:rPr lang="lv-LV" dirty="0"/>
              <a:t>Pārējā darbība veselības aizsardzības jomā</a:t>
            </a:r>
          </a:p>
          <a:p>
            <a:r>
              <a:rPr lang="en-US" dirty="0" err="1" smtClean="0"/>
              <a:t>utt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3477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</a:t>
            </a:r>
            <a:r>
              <a:rPr lang="en-US" b="1" dirty="0" smtClean="0"/>
              <a:t>/</a:t>
            </a:r>
            <a:r>
              <a:rPr lang="en-US" b="1" dirty="0" err="1" smtClean="0"/>
              <a:t>kā</a:t>
            </a:r>
            <a:r>
              <a:rPr lang="en-US" b="1" dirty="0" smtClean="0"/>
              <a:t> </a:t>
            </a:r>
            <a:r>
              <a:rPr lang="en-US" b="1" dirty="0" err="1" smtClean="0"/>
              <a:t>sociālie</a:t>
            </a:r>
            <a:r>
              <a:rPr lang="en-US" b="1" dirty="0" smtClean="0"/>
              <a:t> </a:t>
            </a:r>
            <a:r>
              <a:rPr lang="en-US" b="1" dirty="0" err="1" smtClean="0"/>
              <a:t>uzņēmumi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 err="1" smtClean="0"/>
              <a:t>palīdzēt</a:t>
            </a:r>
            <a:r>
              <a:rPr lang="en-US" b="1" dirty="0" smtClean="0"/>
              <a:t> </a:t>
            </a:r>
            <a:r>
              <a:rPr lang="en-US" b="1" dirty="0" err="1" smtClean="0"/>
              <a:t>sociālo</a:t>
            </a:r>
            <a:r>
              <a:rPr lang="en-US" b="1" dirty="0" smtClean="0"/>
              <a:t> </a:t>
            </a:r>
            <a:r>
              <a:rPr lang="en-US" b="1" dirty="0" err="1" smtClean="0"/>
              <a:t>problēmu</a:t>
            </a:r>
            <a:r>
              <a:rPr lang="en-US" b="1" dirty="0" smtClean="0"/>
              <a:t> </a:t>
            </a:r>
            <a:r>
              <a:rPr lang="en-US" b="1" dirty="0" err="1" smtClean="0"/>
              <a:t>risināšanā</a:t>
            </a:r>
            <a:r>
              <a:rPr lang="en-US" b="1" dirty="0" smtClean="0"/>
              <a:t>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Sociālie</a:t>
            </a:r>
            <a:r>
              <a:rPr lang="en-US" dirty="0" smtClean="0"/>
              <a:t> </a:t>
            </a:r>
            <a:r>
              <a:rPr lang="en-US" dirty="0" err="1" smtClean="0"/>
              <a:t>uzņēmumi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piedāvāt</a:t>
            </a:r>
            <a:r>
              <a:rPr lang="en-US" dirty="0" smtClean="0"/>
              <a:t> :</a:t>
            </a:r>
          </a:p>
          <a:p>
            <a:pPr>
              <a:buFontTx/>
              <a:buChar char="-"/>
            </a:pPr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vietas</a:t>
            </a:r>
            <a:r>
              <a:rPr lang="en-US" dirty="0" smtClean="0"/>
              <a:t> </a:t>
            </a:r>
            <a:r>
              <a:rPr lang="en-US" dirty="0" err="1" smtClean="0"/>
              <a:t>noteiktām</a:t>
            </a:r>
            <a:r>
              <a:rPr lang="en-US" dirty="0" smtClean="0"/>
              <a:t> </a:t>
            </a:r>
            <a:r>
              <a:rPr lang="en-US" dirty="0" err="1" smtClean="0"/>
              <a:t>personu</a:t>
            </a:r>
            <a:r>
              <a:rPr lang="en-US" dirty="0" smtClean="0"/>
              <a:t> </a:t>
            </a:r>
            <a:r>
              <a:rPr lang="en-US" dirty="0" err="1" smtClean="0"/>
              <a:t>grupām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Apmācības</a:t>
            </a:r>
            <a:r>
              <a:rPr lang="en-US" dirty="0" smtClean="0"/>
              <a:t> un </a:t>
            </a:r>
            <a:r>
              <a:rPr lang="en-US" dirty="0" err="1" smtClean="0"/>
              <a:t>mentoringu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Iesaistīt</a:t>
            </a:r>
            <a:r>
              <a:rPr lang="en-US" dirty="0" smtClean="0"/>
              <a:t> </a:t>
            </a:r>
            <a:r>
              <a:rPr lang="en-US" dirty="0" err="1" smtClean="0"/>
              <a:t>aktivitātes</a:t>
            </a:r>
            <a:r>
              <a:rPr lang="en-US" dirty="0" smtClean="0"/>
              <a:t> un </a:t>
            </a:r>
            <a:r>
              <a:rPr lang="en-US" dirty="0" err="1" smtClean="0"/>
              <a:t>pasākumos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utt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3165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6" y="194133"/>
            <a:ext cx="12160682" cy="8118836"/>
          </a:xfrm>
          <a:prstGeom prst="rect">
            <a:avLst/>
          </a:prstGeom>
        </p:spPr>
      </p:pic>
      <p:sp>
        <p:nvSpPr>
          <p:cNvPr id="149" name="Shape 149"/>
          <p:cNvSpPr/>
          <p:nvPr/>
        </p:nvSpPr>
        <p:spPr>
          <a:xfrm>
            <a:off x="4362680" y="532135"/>
            <a:ext cx="3183873" cy="2530554"/>
          </a:xfrm>
          <a:prstGeom prst="ellipse">
            <a:avLst/>
          </a:prstGeom>
          <a:solidFill>
            <a:srgbClr val="32BF7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b="1" dirty="0" err="1" smtClean="0">
                <a:latin typeface="Pontano Sans"/>
                <a:ea typeface="Pontano Sans"/>
                <a:cs typeface="Pontano Sans"/>
                <a:sym typeface="Pontano Sans"/>
              </a:rPr>
              <a:t>Sociālie</a:t>
            </a:r>
            <a:r>
              <a:rPr lang="en-US" sz="2000" b="1" dirty="0" smtClean="0"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2000" b="1" dirty="0" err="1" smtClean="0">
                <a:latin typeface="Pontano Sans"/>
                <a:ea typeface="Pontano Sans"/>
                <a:cs typeface="Pontano Sans"/>
                <a:sym typeface="Pontano Sans"/>
              </a:rPr>
              <a:t>uzņēmumi</a:t>
            </a:r>
            <a:r>
              <a:rPr lang="en-US" sz="2000" b="1" dirty="0" smtClean="0"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2000" b="1" dirty="0" err="1" smtClean="0">
                <a:latin typeface="Pontano Sans"/>
                <a:ea typeface="Pontano Sans"/>
                <a:cs typeface="Pontano Sans"/>
                <a:sym typeface="Pontano Sans"/>
              </a:rPr>
              <a:t>rada</a:t>
            </a:r>
            <a:r>
              <a:rPr lang="en-US" sz="2000" b="1" dirty="0" smtClean="0"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2000" b="1" dirty="0" err="1" smtClean="0">
                <a:latin typeface="Pontano Sans"/>
                <a:ea typeface="Pontano Sans"/>
                <a:cs typeface="Pontano Sans"/>
                <a:sym typeface="Pontano Sans"/>
              </a:rPr>
              <a:t>augstvērtīgas</a:t>
            </a:r>
            <a:r>
              <a:rPr lang="en-US" sz="2000" b="1" dirty="0" smtClean="0">
                <a:latin typeface="Pontano Sans"/>
                <a:ea typeface="Pontano Sans"/>
                <a:cs typeface="Pontano Sans"/>
                <a:sym typeface="Pontano Sans"/>
              </a:rPr>
              <a:t> un </a:t>
            </a:r>
            <a:r>
              <a:rPr lang="en-US" sz="2000" b="1" dirty="0" err="1" smtClean="0">
                <a:latin typeface="Pontano Sans"/>
                <a:ea typeface="Pontano Sans"/>
                <a:cs typeface="Pontano Sans"/>
                <a:sym typeface="Pontano Sans"/>
              </a:rPr>
              <a:t>stilīgas</a:t>
            </a:r>
            <a:r>
              <a:rPr lang="en-US" sz="2000" b="1" dirty="0" smtClean="0"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2000" b="1" dirty="0" err="1" smtClean="0">
                <a:latin typeface="Pontano Sans"/>
                <a:ea typeface="Pontano Sans"/>
                <a:cs typeface="Pontano Sans"/>
                <a:sym typeface="Pontano Sans"/>
              </a:rPr>
              <a:t>lietas</a:t>
            </a:r>
            <a:endParaRPr lang="en" sz="2000" b="1" dirty="0"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1556816" y="1913459"/>
            <a:ext cx="2655300" cy="2655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SIA OWA</a:t>
            </a:r>
            <a:endParaRPr lang="en" sz="1600" b="1" dirty="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  <p:extLst>
      <p:ext uri="{BB962C8B-B14F-4D97-AF65-F5344CB8AC3E}">
        <p14:creationId xmlns:p14="http://schemas.microsoft.com/office/powerpoint/2010/main" val="22338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1" y="-1442"/>
            <a:ext cx="7819693" cy="781969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4462818" y="100549"/>
            <a:ext cx="3006618" cy="294010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400" b="1" dirty="0" smtClean="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Sociālie uzņēmumi rada darba vietas īpašām personu grupām</a:t>
            </a:r>
            <a:endParaRPr lang="en" sz="2400" b="1" dirty="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2356225" y="4117725"/>
            <a:ext cx="2173893" cy="2173893"/>
          </a:xfrm>
          <a:prstGeom prst="ellipse">
            <a:avLst/>
          </a:prstGeom>
          <a:solidFill>
            <a:srgbClr val="5264C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500" b="1" dirty="0" smtClean="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SIA </a:t>
            </a:r>
            <a:r>
              <a:rPr lang="en-US" sz="1500" b="1" dirty="0" err="1" smtClean="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Svētā</a:t>
            </a:r>
            <a:r>
              <a:rPr lang="en-US" sz="1500" b="1" dirty="0" smtClean="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500" b="1" dirty="0" err="1" smtClean="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Lūkas</a:t>
            </a:r>
            <a:r>
              <a:rPr lang="en-US" sz="1500" b="1" dirty="0" smtClean="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500" b="1" dirty="0" err="1" smtClean="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darbnīca</a:t>
            </a:r>
            <a:endParaRPr lang="en" sz="1500" b="1" dirty="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  <p:extLst>
      <p:ext uri="{BB962C8B-B14F-4D97-AF65-F5344CB8AC3E}">
        <p14:creationId xmlns:p14="http://schemas.microsoft.com/office/powerpoint/2010/main" val="9419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81" y="747433"/>
            <a:ext cx="4730431" cy="55412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545" y="1510933"/>
            <a:ext cx="8520599" cy="455519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sp>
        <p:nvSpPr>
          <p:cNvPr id="8" name="Oval 7"/>
          <p:cNvSpPr/>
          <p:nvPr/>
        </p:nvSpPr>
        <p:spPr>
          <a:xfrm>
            <a:off x="1454200" y="1780512"/>
            <a:ext cx="3456384" cy="256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Sociālie</a:t>
            </a:r>
            <a:r>
              <a:rPr lang="en-US" sz="2800" dirty="0"/>
              <a:t> </a:t>
            </a:r>
            <a:r>
              <a:rPr lang="en-US" sz="2800" dirty="0" err="1"/>
              <a:t>uzņēmumi</a:t>
            </a:r>
            <a:r>
              <a:rPr lang="en-US" sz="2800" dirty="0"/>
              <a:t> </a:t>
            </a:r>
            <a:r>
              <a:rPr lang="en-US" sz="2800" dirty="0" err="1"/>
              <a:t>sniedz</a:t>
            </a:r>
            <a:r>
              <a:rPr lang="en-US" sz="2800" dirty="0"/>
              <a:t> </a:t>
            </a:r>
            <a:r>
              <a:rPr lang="en-US" sz="2800" dirty="0" err="1"/>
              <a:t>ēdināšanas</a:t>
            </a:r>
            <a:r>
              <a:rPr lang="en-US" sz="2800" dirty="0"/>
              <a:t> </a:t>
            </a:r>
            <a:r>
              <a:rPr lang="en-US" sz="2800" dirty="0" err="1"/>
              <a:t>pakalpojumus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8613647" y="3693123"/>
            <a:ext cx="201622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RB Cafe</a:t>
            </a:r>
            <a:endParaRPr lang="lv-LV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31708"/>
            <a:ext cx="3866604" cy="580898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31504" y="2060848"/>
            <a:ext cx="3456384" cy="2734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Sociālie</a:t>
            </a:r>
            <a:r>
              <a:rPr lang="en-US" dirty="0"/>
              <a:t> </a:t>
            </a:r>
            <a:r>
              <a:rPr lang="en-US" dirty="0" err="1"/>
              <a:t>uzņēmumi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kvalitatīvus</a:t>
            </a:r>
            <a:r>
              <a:rPr lang="en-US" dirty="0"/>
              <a:t> </a:t>
            </a:r>
            <a:r>
              <a:rPr lang="en-US" dirty="0" err="1"/>
              <a:t>izstrādājumus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567164" y="1422659"/>
            <a:ext cx="20162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Var</a:t>
            </a:r>
            <a:endParaRPr lang="lv-LV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252" y="3031688"/>
            <a:ext cx="3873748" cy="280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Situācijas</a:t>
            </a:r>
            <a:r>
              <a:rPr lang="en-US" b="1" dirty="0" smtClean="0"/>
              <a:t> </a:t>
            </a:r>
            <a:r>
              <a:rPr lang="en-US" b="1" dirty="0" err="1" smtClean="0"/>
              <a:t>novērtējums</a:t>
            </a:r>
            <a:r>
              <a:rPr lang="en-US" b="1" dirty="0" smtClean="0"/>
              <a:t> </a:t>
            </a:r>
            <a:r>
              <a:rPr lang="en-US" b="1" dirty="0" err="1" smtClean="0"/>
              <a:t>saistībā</a:t>
            </a:r>
            <a:r>
              <a:rPr lang="en-US" b="1" dirty="0" smtClean="0"/>
              <a:t> </a:t>
            </a:r>
            <a:r>
              <a:rPr lang="en-US" b="1" dirty="0" err="1" smtClean="0"/>
              <a:t>ar</a:t>
            </a:r>
            <a:r>
              <a:rPr lang="en-US" b="1" dirty="0" smtClean="0"/>
              <a:t> SU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nelieli</a:t>
            </a:r>
            <a:r>
              <a:rPr lang="en-US" dirty="0" smtClean="0"/>
              <a:t> un </a:t>
            </a:r>
            <a:r>
              <a:rPr lang="en-US" dirty="0" err="1" smtClean="0"/>
              <a:t>tikai</a:t>
            </a:r>
            <a:r>
              <a:rPr lang="en-US" dirty="0" smtClean="0"/>
              <a:t> </a:t>
            </a:r>
            <a:r>
              <a:rPr lang="en-US" dirty="0" err="1" smtClean="0"/>
              <a:t>dažos</a:t>
            </a:r>
            <a:r>
              <a:rPr lang="en-US" dirty="0" smtClean="0"/>
              <a:t> </a:t>
            </a:r>
            <a:r>
              <a:rPr lang="en-US" dirty="0" err="1" smtClean="0"/>
              <a:t>gadījumos</a:t>
            </a:r>
            <a:r>
              <a:rPr lang="en-US" dirty="0" smtClean="0"/>
              <a:t> </a:t>
            </a:r>
            <a:r>
              <a:rPr lang="en-US" dirty="0" err="1" smtClean="0"/>
              <a:t>patstāvīgi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startēt</a:t>
            </a:r>
            <a:r>
              <a:rPr lang="en-US" dirty="0" smtClean="0"/>
              <a:t> PI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unikālas</a:t>
            </a:r>
            <a:r>
              <a:rPr lang="en-US" dirty="0" smtClean="0"/>
              <a:t> </a:t>
            </a:r>
            <a:r>
              <a:rPr lang="en-US" dirty="0" err="1" smtClean="0"/>
              <a:t>zināšanas</a:t>
            </a:r>
            <a:r>
              <a:rPr lang="en-US" dirty="0" smtClean="0"/>
              <a:t>, </a:t>
            </a:r>
            <a:r>
              <a:rPr lang="en-US" dirty="0" err="1" smtClean="0"/>
              <a:t>strādājot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dažādām</a:t>
            </a:r>
            <a:r>
              <a:rPr lang="en-US" dirty="0" smtClean="0"/>
              <a:t> </a:t>
            </a:r>
            <a:r>
              <a:rPr lang="en-US" dirty="0" err="1" smtClean="0"/>
              <a:t>grūtām</a:t>
            </a:r>
            <a:r>
              <a:rPr lang="en-US" dirty="0" smtClean="0"/>
              <a:t> </a:t>
            </a:r>
            <a:r>
              <a:rPr lang="en-US" dirty="0" err="1" smtClean="0"/>
              <a:t>personu</a:t>
            </a:r>
            <a:r>
              <a:rPr lang="en-US" dirty="0" smtClean="0"/>
              <a:t> </a:t>
            </a:r>
            <a:r>
              <a:rPr lang="en-US" dirty="0" err="1" smtClean="0"/>
              <a:t>grupām</a:t>
            </a:r>
            <a:r>
              <a:rPr lang="en-US" dirty="0" smtClean="0"/>
              <a:t> (</a:t>
            </a:r>
            <a:r>
              <a:rPr lang="en-US" dirty="0" err="1" smtClean="0"/>
              <a:t>cilvēki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invaliditāti</a:t>
            </a:r>
            <a:r>
              <a:rPr lang="en-US" dirty="0" smtClean="0"/>
              <a:t>, </a:t>
            </a:r>
            <a:r>
              <a:rPr lang="en-US" dirty="0" err="1" smtClean="0"/>
              <a:t>bijušie</a:t>
            </a:r>
            <a:r>
              <a:rPr lang="en-US" dirty="0" smtClean="0"/>
              <a:t> </a:t>
            </a:r>
            <a:r>
              <a:rPr lang="en-US" dirty="0" err="1" smtClean="0"/>
              <a:t>ieslodzītie</a:t>
            </a:r>
            <a:r>
              <a:rPr lang="en-US" dirty="0" smtClean="0"/>
              <a:t>, </a:t>
            </a:r>
            <a:r>
              <a:rPr lang="en-US" dirty="0" err="1" smtClean="0"/>
              <a:t>bēgļi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varētu</a:t>
            </a:r>
            <a:r>
              <a:rPr lang="en-US" dirty="0" smtClean="0"/>
              <a:t> </a:t>
            </a:r>
            <a:r>
              <a:rPr lang="en-US" dirty="0" err="1" smtClean="0"/>
              <a:t>būt</a:t>
            </a:r>
            <a:r>
              <a:rPr lang="en-US" dirty="0" smtClean="0"/>
              <a:t> </a:t>
            </a:r>
            <a:r>
              <a:rPr lang="en-US" dirty="0" err="1" smtClean="0"/>
              <a:t>kā</a:t>
            </a:r>
            <a:r>
              <a:rPr lang="en-US" dirty="0" smtClean="0"/>
              <a:t> </a:t>
            </a:r>
            <a:r>
              <a:rPr lang="en-US" dirty="0" err="1" smtClean="0"/>
              <a:t>partneri</a:t>
            </a:r>
            <a:r>
              <a:rPr lang="en-US" dirty="0" smtClean="0"/>
              <a:t> “</a:t>
            </a:r>
            <a:r>
              <a:rPr lang="en-US" dirty="0" err="1" smtClean="0"/>
              <a:t>parastam</a:t>
            </a:r>
            <a:r>
              <a:rPr lang="en-US" dirty="0" smtClean="0"/>
              <a:t> </a:t>
            </a:r>
            <a:r>
              <a:rPr lang="en-US" dirty="0" err="1" smtClean="0"/>
              <a:t>uzņēmējam</a:t>
            </a:r>
            <a:r>
              <a:rPr lang="en-US" dirty="0" smtClean="0"/>
              <a:t>”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0599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Šodienas</a:t>
            </a:r>
            <a:r>
              <a:rPr lang="en-US" b="1" dirty="0" smtClean="0"/>
              <a:t> </a:t>
            </a:r>
            <a:r>
              <a:rPr lang="en-US" b="1" dirty="0" err="1" smtClean="0"/>
              <a:t>tikšanās</a:t>
            </a:r>
            <a:r>
              <a:rPr lang="en-US" b="1" dirty="0" smtClean="0"/>
              <a:t> </a:t>
            </a:r>
            <a:r>
              <a:rPr lang="en-US" b="1" dirty="0" err="1" smtClean="0"/>
              <a:t>darba</a:t>
            </a:r>
            <a:r>
              <a:rPr lang="en-US" b="1" dirty="0" smtClean="0"/>
              <a:t> </a:t>
            </a:r>
            <a:r>
              <a:rPr lang="en-US" b="1" dirty="0" err="1" smtClean="0"/>
              <a:t>plāns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err="1" smtClean="0"/>
              <a:t>Saprast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un </a:t>
            </a:r>
            <a:r>
              <a:rPr lang="en-US" dirty="0" err="1" smtClean="0"/>
              <a:t>kā</a:t>
            </a:r>
            <a:r>
              <a:rPr lang="en-US" dirty="0" smtClean="0"/>
              <a:t> </a:t>
            </a:r>
            <a:r>
              <a:rPr lang="en-US" dirty="0" err="1" smtClean="0"/>
              <a:t>Latvija</a:t>
            </a:r>
            <a:r>
              <a:rPr lang="en-US" dirty="0" smtClean="0"/>
              <a:t> </a:t>
            </a:r>
            <a:r>
              <a:rPr lang="en-US" dirty="0" err="1" smtClean="0"/>
              <a:t>dara</a:t>
            </a:r>
            <a:r>
              <a:rPr lang="en-US" dirty="0" smtClean="0"/>
              <a:t>/</a:t>
            </a:r>
            <a:r>
              <a:rPr lang="en-US" dirty="0" err="1" smtClean="0"/>
              <a:t>darīs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Termiņi</a:t>
            </a:r>
            <a:r>
              <a:rPr lang="en-US" dirty="0" smtClean="0"/>
              <a:t>? </a:t>
            </a:r>
          </a:p>
          <a:p>
            <a:pPr marL="514350" indent="-514350">
              <a:buAutoNum type="arabicParenR"/>
            </a:pPr>
            <a:r>
              <a:rPr lang="en-US" dirty="0" smtClean="0"/>
              <a:t>Gala </a:t>
            </a:r>
            <a:r>
              <a:rPr lang="en-US" dirty="0" err="1" smtClean="0"/>
              <a:t>nodevums</a:t>
            </a:r>
            <a:r>
              <a:rPr lang="en-US" dirty="0" smtClean="0"/>
              <a:t> (</a:t>
            </a:r>
            <a:r>
              <a:rPr lang="en-US" dirty="0" err="1" smtClean="0"/>
              <a:t>metodika</a:t>
            </a:r>
            <a:r>
              <a:rPr lang="en-US" dirty="0" smtClean="0"/>
              <a:t>?, </a:t>
            </a:r>
            <a:r>
              <a:rPr lang="en-US" dirty="0" err="1" smtClean="0"/>
              <a:t>apmācības</a:t>
            </a:r>
            <a:r>
              <a:rPr lang="en-US" dirty="0" smtClean="0"/>
              <a:t>? </a:t>
            </a:r>
            <a:r>
              <a:rPr lang="en-US" dirty="0" err="1" smtClean="0"/>
              <a:t>labās</a:t>
            </a:r>
            <a:r>
              <a:rPr lang="en-US" dirty="0" smtClean="0"/>
              <a:t> </a:t>
            </a:r>
            <a:r>
              <a:rPr lang="en-US" dirty="0" err="1" smtClean="0"/>
              <a:t>prakses</a:t>
            </a:r>
            <a:r>
              <a:rPr lang="en-US" dirty="0" smtClean="0"/>
              <a:t>?)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Pilotprojekts</a:t>
            </a:r>
            <a:r>
              <a:rPr lang="en-US" dirty="0" smtClean="0"/>
              <a:t>? </a:t>
            </a:r>
            <a:r>
              <a:rPr lang="en-US" i="1" dirty="0" err="1" smtClean="0"/>
              <a:t>Izauklējam</a:t>
            </a:r>
            <a:r>
              <a:rPr lang="en-US" dirty="0" smtClean="0"/>
              <a:t> </a:t>
            </a:r>
            <a:r>
              <a:rPr lang="en-US" dirty="0" err="1" smtClean="0"/>
              <a:t>kādu</a:t>
            </a:r>
            <a:r>
              <a:rPr lang="en-US" dirty="0" smtClean="0"/>
              <a:t> </a:t>
            </a:r>
            <a:r>
              <a:rPr lang="en-US" dirty="0" err="1" smtClean="0"/>
              <a:t>pašvaldību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valsts</a:t>
            </a:r>
            <a:r>
              <a:rPr lang="en-US" dirty="0" smtClean="0"/>
              <a:t> </a:t>
            </a:r>
            <a:r>
              <a:rPr lang="en-US" dirty="0" err="1" smtClean="0"/>
              <a:t>iestādi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1968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V_krasai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2647" y="758959"/>
            <a:ext cx="3038078" cy="724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9858" y="2391917"/>
            <a:ext cx="42897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1E207E"/>
                </a:solidFill>
                <a:hlinkClick r:id="rId3"/>
              </a:rPr>
              <a:t>Agnese </a:t>
            </a:r>
            <a:r>
              <a:rPr lang="en-US" sz="2300" dirty="0" err="1" smtClean="0">
                <a:solidFill>
                  <a:srgbClr val="1E207E"/>
                </a:solidFill>
                <a:hlinkClick r:id="rId3"/>
              </a:rPr>
              <a:t>Frīdenberga</a:t>
            </a:r>
            <a:endParaRPr lang="en-US" sz="2300" dirty="0" smtClean="0">
              <a:solidFill>
                <a:srgbClr val="1E207E"/>
              </a:solidFill>
              <a:hlinkClick r:id="rId3"/>
            </a:endParaRPr>
          </a:p>
          <a:p>
            <a:r>
              <a:rPr lang="lv-LV" sz="2300" dirty="0" smtClean="0">
                <a:solidFill>
                  <a:srgbClr val="1E207E"/>
                </a:solidFill>
                <a:hlinkClick r:id="rId3"/>
              </a:rPr>
              <a:t>www.providus.lv</a:t>
            </a:r>
            <a:endParaRPr lang="lv-LV" sz="2300" dirty="0">
              <a:solidFill>
                <a:srgbClr val="1E207E"/>
              </a:solidFill>
            </a:endParaRPr>
          </a:p>
        </p:txBody>
      </p:sp>
      <p:pic>
        <p:nvPicPr>
          <p:cNvPr id="13" name="Picture 12" descr="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537" y="3501008"/>
            <a:ext cx="1082087" cy="720080"/>
          </a:xfrm>
          <a:prstGeom prst="rect">
            <a:avLst/>
          </a:prstGeom>
        </p:spPr>
      </p:pic>
      <p:pic>
        <p:nvPicPr>
          <p:cNvPr id="14" name="Picture 13" descr="twit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9656" y="3491322"/>
            <a:ext cx="720080" cy="7297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3552" y="4356394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600" dirty="0" err="1">
                <a:solidFill>
                  <a:schemeClr val="tx2"/>
                </a:solidFill>
                <a:hlinkClick r:id="rId6"/>
              </a:rPr>
              <a:t>www.twitter.com</a:t>
            </a:r>
            <a:r>
              <a:rPr lang="lv-LV" sz="1600" dirty="0">
                <a:solidFill>
                  <a:schemeClr val="tx2"/>
                </a:solidFill>
                <a:hlinkClick r:id="rId6"/>
              </a:rPr>
              <a:t>/</a:t>
            </a:r>
            <a:r>
              <a:rPr lang="lv-LV" sz="1600" dirty="0" err="1">
                <a:solidFill>
                  <a:schemeClr val="tx2"/>
                </a:solidFill>
                <a:hlinkClick r:id="rId6"/>
              </a:rPr>
              <a:t>providuslv</a:t>
            </a:r>
            <a:r>
              <a:rPr lang="lv-LV" sz="1600" dirty="0">
                <a:solidFill>
                  <a:schemeClr val="tx2"/>
                </a:solidFill>
              </a:rPr>
              <a:t> </a:t>
            </a:r>
          </a:p>
          <a:p>
            <a:r>
              <a:rPr lang="lv-LV" sz="1600" dirty="0" err="1">
                <a:solidFill>
                  <a:schemeClr val="tx2"/>
                </a:solidFill>
                <a:hlinkClick r:id="rId7"/>
              </a:rPr>
              <a:t>www.facebook.com</a:t>
            </a:r>
            <a:r>
              <a:rPr lang="lv-LV" sz="1600" dirty="0">
                <a:solidFill>
                  <a:schemeClr val="tx2"/>
                </a:solidFill>
                <a:hlinkClick r:id="rId7"/>
              </a:rPr>
              <a:t>/</a:t>
            </a:r>
            <a:r>
              <a:rPr lang="lv-LV" sz="1600" dirty="0" err="1">
                <a:solidFill>
                  <a:schemeClr val="tx2"/>
                </a:solidFill>
                <a:hlinkClick r:id="rId7"/>
              </a:rPr>
              <a:t>providuslv</a:t>
            </a:r>
            <a:r>
              <a:rPr lang="lv-LV" sz="1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6" name="Picture 15" descr="emai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72065" y="3495278"/>
            <a:ext cx="703527" cy="725810"/>
          </a:xfrm>
          <a:prstGeom prst="rect">
            <a:avLst/>
          </a:prstGeom>
        </p:spPr>
      </p:pic>
      <p:pic>
        <p:nvPicPr>
          <p:cNvPr id="17" name="Picture 16" descr="phon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08168" y="3537570"/>
            <a:ext cx="683518" cy="6835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25866" y="4408783"/>
            <a:ext cx="29523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hlinkClick r:id="rId10"/>
              </a:rPr>
              <a:t>agnese.fridenberga</a:t>
            </a:r>
            <a:r>
              <a:rPr lang="lv-LV" sz="1600" dirty="0">
                <a:solidFill>
                  <a:schemeClr val="tx2"/>
                </a:solidFill>
                <a:hlinkClick r:id="rId10"/>
              </a:rPr>
              <a:t>@providus.lv</a:t>
            </a:r>
            <a:endParaRPr lang="lv-LV" sz="1600" dirty="0">
              <a:solidFill>
                <a:schemeClr val="tx2"/>
              </a:solidFill>
            </a:endParaRPr>
          </a:p>
          <a:p>
            <a:r>
              <a:rPr lang="lv-LV" sz="1600" dirty="0" err="1">
                <a:solidFill>
                  <a:schemeClr val="tx2"/>
                </a:solidFill>
                <a:hlinkClick r:id="rId11"/>
              </a:rPr>
              <a:t>providus@providus.lv</a:t>
            </a:r>
            <a:endParaRPr lang="lv-LV" sz="1600" dirty="0">
              <a:solidFill>
                <a:schemeClr val="tx2"/>
              </a:solidFill>
            </a:endParaRPr>
          </a:p>
          <a:p>
            <a:r>
              <a:rPr lang="lv-LV" sz="1600" dirty="0"/>
              <a:t>+37167039251</a:t>
            </a:r>
            <a:endParaRPr lang="lv-LV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Kā</a:t>
            </a:r>
            <a:r>
              <a:rPr lang="en-US" b="1" dirty="0" smtClean="0"/>
              <a:t> PROVIDUS </a:t>
            </a:r>
            <a:r>
              <a:rPr lang="en-US" b="1" dirty="0" err="1" smtClean="0"/>
              <a:t>ir</a:t>
            </a:r>
            <a:r>
              <a:rPr lang="en-US" b="1" dirty="0" smtClean="0"/>
              <a:t> </a:t>
            </a:r>
            <a:r>
              <a:rPr lang="en-US" b="1" dirty="0" err="1" smtClean="0"/>
              <a:t>šajā</a:t>
            </a:r>
            <a:r>
              <a:rPr lang="en-US" b="1" dirty="0" smtClean="0"/>
              <a:t> </a:t>
            </a:r>
            <a:r>
              <a:rPr lang="en-US" b="1" dirty="0" err="1" smtClean="0"/>
              <a:t>tēmā</a:t>
            </a:r>
            <a:r>
              <a:rPr lang="en-US" b="1" dirty="0" smtClean="0"/>
              <a:t>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2018.gada </a:t>
            </a:r>
            <a:r>
              <a:rPr lang="en-US" dirty="0" err="1" smtClean="0"/>
              <a:t>nogalē</a:t>
            </a:r>
            <a:r>
              <a:rPr lang="en-US" dirty="0" smtClean="0"/>
              <a:t> PROVIDUS </a:t>
            </a:r>
            <a:r>
              <a:rPr lang="en-US" dirty="0" err="1" smtClean="0"/>
              <a:t>līdzdarbojās</a:t>
            </a:r>
            <a:r>
              <a:rPr lang="en-US" dirty="0" smtClean="0"/>
              <a:t> EK </a:t>
            </a:r>
            <a:r>
              <a:rPr lang="en-US" dirty="0" err="1" smtClean="0"/>
              <a:t>inicietā</a:t>
            </a:r>
            <a:r>
              <a:rPr lang="en-US" dirty="0" smtClean="0"/>
              <a:t> </a:t>
            </a:r>
            <a:r>
              <a:rPr lang="en-US" dirty="0" err="1" smtClean="0"/>
              <a:t>projektā</a:t>
            </a:r>
            <a:r>
              <a:rPr lang="en-US" dirty="0" smtClean="0"/>
              <a:t>, </a:t>
            </a:r>
            <a:r>
              <a:rPr lang="en-US" dirty="0" err="1" smtClean="0"/>
              <a:t>kura</a:t>
            </a:r>
            <a:r>
              <a:rPr lang="en-US" dirty="0" smtClean="0"/>
              <a:t> </a:t>
            </a:r>
            <a:r>
              <a:rPr lang="en-US" dirty="0" err="1" smtClean="0"/>
              <a:t>ietvaros</a:t>
            </a:r>
            <a:r>
              <a:rPr lang="en-US" dirty="0" smtClean="0"/>
              <a:t> </a:t>
            </a:r>
            <a:r>
              <a:rPr lang="en-US" dirty="0" err="1" smtClean="0"/>
              <a:t>pētījām</a:t>
            </a:r>
            <a:r>
              <a:rPr lang="en-US" dirty="0" smtClean="0"/>
              <a:t> </a:t>
            </a:r>
            <a:r>
              <a:rPr lang="en-US" dirty="0" err="1" smtClean="0"/>
              <a:t>kā</a:t>
            </a:r>
            <a:r>
              <a:rPr lang="en-US" dirty="0" smtClean="0"/>
              <a:t> </a:t>
            </a:r>
            <a:r>
              <a:rPr lang="en-US" dirty="0" err="1" smtClean="0"/>
              <a:t>sociālie</a:t>
            </a:r>
            <a:r>
              <a:rPr lang="en-US" dirty="0" smtClean="0"/>
              <a:t> </a:t>
            </a:r>
            <a:r>
              <a:rPr lang="en-US" dirty="0" err="1" smtClean="0"/>
              <a:t>uzņēmumi</a:t>
            </a:r>
            <a:r>
              <a:rPr lang="en-US" dirty="0" smtClean="0"/>
              <a:t> </a:t>
            </a:r>
            <a:r>
              <a:rPr lang="en-US" dirty="0" err="1" smtClean="0"/>
              <a:t>līdzdarbojas</a:t>
            </a:r>
            <a:r>
              <a:rPr lang="en-US" dirty="0" smtClean="0"/>
              <a:t> </a:t>
            </a:r>
            <a:r>
              <a:rPr lang="en-US" dirty="0" err="1" smtClean="0"/>
              <a:t>publiskajos</a:t>
            </a:r>
            <a:r>
              <a:rPr lang="en-US" dirty="0" smtClean="0"/>
              <a:t> </a:t>
            </a:r>
            <a:r>
              <a:rPr lang="en-US" dirty="0" err="1" smtClean="0"/>
              <a:t>iepirkumos</a:t>
            </a:r>
            <a:r>
              <a:rPr lang="en-US" dirty="0" smtClean="0"/>
              <a:t> – </a:t>
            </a:r>
            <a:r>
              <a:rPr lang="en-US" dirty="0" err="1" smtClean="0"/>
              <a:t>priviliģētos</a:t>
            </a:r>
            <a:r>
              <a:rPr lang="en-US" dirty="0" smtClean="0"/>
              <a:t>,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sociālām</a:t>
            </a:r>
            <a:r>
              <a:rPr lang="en-US" dirty="0" smtClean="0"/>
              <a:t> </a:t>
            </a:r>
            <a:r>
              <a:rPr lang="en-US" dirty="0" err="1" smtClean="0"/>
              <a:t>klauzulām</a:t>
            </a:r>
            <a:endParaRPr lang="en-US" dirty="0" smtClean="0"/>
          </a:p>
          <a:p>
            <a:r>
              <a:rPr lang="en-US" dirty="0" err="1" smtClean="0"/>
              <a:t>Rezultāts</a:t>
            </a:r>
            <a:r>
              <a:rPr lang="en-US" dirty="0" smtClean="0"/>
              <a:t> – LV </a:t>
            </a:r>
            <a:r>
              <a:rPr lang="en-US" dirty="0" err="1" smtClean="0"/>
              <a:t>nav</a:t>
            </a:r>
            <a:r>
              <a:rPr lang="en-US" dirty="0" smtClean="0"/>
              <a:t> </a:t>
            </a:r>
            <a:r>
              <a:rPr lang="en-US" dirty="0" err="1" smtClean="0"/>
              <a:t>prakse</a:t>
            </a:r>
            <a:endParaRPr lang="en-US" dirty="0" smtClean="0"/>
          </a:p>
          <a:p>
            <a:r>
              <a:rPr lang="en-US" dirty="0" smtClean="0"/>
              <a:t>2019.gada </a:t>
            </a:r>
            <a:r>
              <a:rPr lang="en-US" dirty="0" err="1" smtClean="0"/>
              <a:t>nogalē</a:t>
            </a:r>
            <a:r>
              <a:rPr lang="en-US" dirty="0" smtClean="0"/>
              <a:t> </a:t>
            </a:r>
            <a:r>
              <a:rPr lang="en-US" dirty="0" err="1" smtClean="0"/>
              <a:t>Briselē</a:t>
            </a:r>
            <a:r>
              <a:rPr lang="en-US" dirty="0" smtClean="0"/>
              <a:t> </a:t>
            </a:r>
            <a:r>
              <a:rPr lang="en-US" dirty="0" err="1" smtClean="0"/>
              <a:t>notika</a:t>
            </a:r>
            <a:r>
              <a:rPr lang="en-US" dirty="0" smtClean="0"/>
              <a:t> </a:t>
            </a:r>
            <a:r>
              <a:rPr lang="en-US" dirty="0" err="1" smtClean="0"/>
              <a:t>projekta</a:t>
            </a:r>
            <a:r>
              <a:rPr lang="en-US" dirty="0" smtClean="0"/>
              <a:t> </a:t>
            </a:r>
            <a:r>
              <a:rPr lang="en-US" dirty="0" err="1" smtClean="0"/>
              <a:t>konference</a:t>
            </a:r>
            <a:r>
              <a:rPr lang="en-US" dirty="0" smtClean="0"/>
              <a:t>, </a:t>
            </a:r>
            <a:r>
              <a:rPr lang="en-US" dirty="0" err="1" smtClean="0"/>
              <a:t>kuras</a:t>
            </a:r>
            <a:r>
              <a:rPr lang="en-US" dirty="0" smtClean="0"/>
              <a:t> </a:t>
            </a:r>
            <a:r>
              <a:rPr lang="en-US" dirty="0" err="1" smtClean="0"/>
              <a:t>ietvaros</a:t>
            </a:r>
            <a:r>
              <a:rPr lang="en-US" dirty="0" smtClean="0"/>
              <a:t> </a:t>
            </a:r>
            <a:r>
              <a:rPr lang="en-US" dirty="0" err="1" smtClean="0"/>
              <a:t>secināts</a:t>
            </a:r>
            <a:r>
              <a:rPr lang="en-US" dirty="0" smtClean="0"/>
              <a:t>,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sociāli</a:t>
            </a:r>
            <a:r>
              <a:rPr lang="en-US" dirty="0" smtClean="0"/>
              <a:t> </a:t>
            </a:r>
            <a:r>
              <a:rPr lang="en-US" dirty="0" err="1" smtClean="0"/>
              <a:t>atbildīgi</a:t>
            </a:r>
            <a:r>
              <a:rPr lang="en-US" dirty="0" smtClean="0"/>
              <a:t> </a:t>
            </a:r>
            <a:r>
              <a:rPr lang="en-US" dirty="0" err="1" smtClean="0"/>
              <a:t>iepirkumi</a:t>
            </a:r>
            <a:r>
              <a:rPr lang="en-US" dirty="0" smtClean="0"/>
              <a:t> </a:t>
            </a:r>
            <a:r>
              <a:rPr lang="en-US" dirty="0" err="1" smtClean="0"/>
              <a:t>citur</a:t>
            </a:r>
            <a:r>
              <a:rPr lang="en-US" dirty="0" smtClean="0"/>
              <a:t> </a:t>
            </a:r>
            <a:r>
              <a:rPr lang="en-US" dirty="0" err="1" smtClean="0"/>
              <a:t>notiek</a:t>
            </a:r>
            <a:endParaRPr lang="en-US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193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Briseles</a:t>
            </a:r>
            <a:r>
              <a:rPr lang="en-US" b="1" i="1" dirty="0" smtClean="0"/>
              <a:t> </a:t>
            </a:r>
            <a:r>
              <a:rPr lang="en-US" b="1" i="1" dirty="0" err="1" smtClean="0"/>
              <a:t>konferences</a:t>
            </a:r>
            <a:r>
              <a:rPr lang="en-US" b="1" i="1" dirty="0" smtClean="0"/>
              <a:t> </a:t>
            </a:r>
            <a:r>
              <a:rPr lang="en-US" b="1" dirty="0" err="1" smtClean="0"/>
              <a:t>galvenie</a:t>
            </a:r>
            <a:r>
              <a:rPr lang="en-US" b="1" dirty="0" smtClean="0"/>
              <a:t> </a:t>
            </a:r>
            <a:r>
              <a:rPr lang="en-US" b="1" dirty="0" err="1" smtClean="0"/>
              <a:t>secinājumi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valstis</a:t>
            </a:r>
            <a:r>
              <a:rPr lang="en-US" dirty="0" smtClean="0"/>
              <a:t>, </a:t>
            </a:r>
            <a:r>
              <a:rPr lang="en-US" dirty="0" err="1" smtClean="0"/>
              <a:t>kur</a:t>
            </a:r>
            <a:r>
              <a:rPr lang="en-US" dirty="0" smtClean="0"/>
              <a:t> SA PI </a:t>
            </a:r>
            <a:r>
              <a:rPr lang="en-US" dirty="0" err="1" smtClean="0"/>
              <a:t>notiek</a:t>
            </a:r>
            <a:r>
              <a:rPr lang="en-US" dirty="0" smtClean="0"/>
              <a:t> un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būtiska</a:t>
            </a:r>
            <a:r>
              <a:rPr lang="en-US" dirty="0" smtClean="0"/>
              <a:t> </a:t>
            </a:r>
            <a:r>
              <a:rPr lang="en-US" dirty="0" err="1" smtClean="0"/>
              <a:t>daļa</a:t>
            </a:r>
            <a:r>
              <a:rPr lang="en-US" dirty="0" smtClean="0"/>
              <a:t> no </a:t>
            </a:r>
            <a:r>
              <a:rPr lang="en-US" dirty="0" err="1" smtClean="0"/>
              <a:t>publisko</a:t>
            </a:r>
            <a:r>
              <a:rPr lang="en-US" dirty="0" smtClean="0"/>
              <a:t> </a:t>
            </a:r>
            <a:r>
              <a:rPr lang="en-US" dirty="0" err="1" smtClean="0"/>
              <a:t>iepirkumu</a:t>
            </a:r>
            <a:r>
              <a:rPr lang="en-US" dirty="0" smtClean="0"/>
              <a:t> </a:t>
            </a:r>
            <a:r>
              <a:rPr lang="en-US" dirty="0" err="1" smtClean="0"/>
              <a:t>sistēmas</a:t>
            </a:r>
            <a:endParaRPr lang="en-US" dirty="0" smtClean="0"/>
          </a:p>
          <a:p>
            <a:r>
              <a:rPr lang="en-US" dirty="0" err="1" smtClean="0"/>
              <a:t>Spānijā</a:t>
            </a:r>
            <a:r>
              <a:rPr lang="en-US" dirty="0" smtClean="0"/>
              <a:t> (</a:t>
            </a:r>
            <a:r>
              <a:rPr lang="en-US" dirty="0" err="1" smtClean="0"/>
              <a:t>Barselonas</a:t>
            </a:r>
            <a:r>
              <a:rPr lang="en-US" dirty="0" smtClean="0"/>
              <a:t> </a:t>
            </a:r>
            <a:r>
              <a:rPr lang="en-US" dirty="0" err="1" smtClean="0"/>
              <a:t>pašvaldība</a:t>
            </a:r>
            <a:r>
              <a:rPr lang="en-US" dirty="0" smtClean="0"/>
              <a:t>), </a:t>
            </a:r>
            <a:r>
              <a:rPr lang="en-US" dirty="0" err="1" smtClean="0"/>
              <a:t>Ungārijā</a:t>
            </a:r>
            <a:r>
              <a:rPr lang="en-US" dirty="0" smtClean="0"/>
              <a:t> (</a:t>
            </a:r>
            <a:r>
              <a:rPr lang="en-US" dirty="0" err="1" smtClean="0"/>
              <a:t>Budapeštas</a:t>
            </a:r>
            <a:r>
              <a:rPr lang="en-US" dirty="0" smtClean="0"/>
              <a:t> </a:t>
            </a:r>
            <a:r>
              <a:rPr lang="en-US" dirty="0" err="1" smtClean="0"/>
              <a:t>pašvadība</a:t>
            </a:r>
            <a:r>
              <a:rPr lang="en-US" dirty="0" smtClean="0"/>
              <a:t>), </a:t>
            </a:r>
            <a:r>
              <a:rPr lang="en-US" dirty="0" err="1" smtClean="0"/>
              <a:t>Čehijā</a:t>
            </a:r>
            <a:r>
              <a:rPr lang="en-US" dirty="0" smtClean="0"/>
              <a:t>, </a:t>
            </a:r>
            <a:r>
              <a:rPr lang="en-US" dirty="0" err="1" smtClean="0"/>
              <a:t>Austrijā</a:t>
            </a:r>
            <a:r>
              <a:rPr lang="en-US" dirty="0" smtClean="0"/>
              <a:t>, </a:t>
            </a:r>
            <a:r>
              <a:rPr lang="en-US" dirty="0" err="1" smtClean="0"/>
              <a:t>Francijā</a:t>
            </a:r>
            <a:endParaRPr lang="en-US" dirty="0" smtClean="0"/>
          </a:p>
          <a:p>
            <a:r>
              <a:rPr lang="en-US" b="1" u="sng" dirty="0" err="1" smtClean="0"/>
              <a:t>Pieejas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dažādas</a:t>
            </a:r>
            <a:r>
              <a:rPr lang="en-US" b="1" u="sng" dirty="0" smtClean="0"/>
              <a:t> :</a:t>
            </a:r>
          </a:p>
          <a:p>
            <a:pPr>
              <a:buFontTx/>
              <a:buChar char="-"/>
            </a:pPr>
            <a:r>
              <a:rPr lang="en-US" dirty="0" err="1" smtClean="0"/>
              <a:t>Kā</a:t>
            </a:r>
            <a:r>
              <a:rPr lang="en-US" dirty="0" smtClean="0"/>
              <a:t> </a:t>
            </a:r>
            <a:r>
              <a:rPr lang="en-US" dirty="0" err="1" smtClean="0"/>
              <a:t>obligāts</a:t>
            </a:r>
            <a:r>
              <a:rPr lang="en-US" dirty="0" smtClean="0"/>
              <a:t> </a:t>
            </a:r>
            <a:r>
              <a:rPr lang="en-US" dirty="0" err="1" smtClean="0"/>
              <a:t>princips</a:t>
            </a:r>
            <a:r>
              <a:rPr lang="en-US" dirty="0" smtClean="0"/>
              <a:t> </a:t>
            </a:r>
            <a:r>
              <a:rPr lang="en-US" dirty="0" err="1" smtClean="0"/>
              <a:t>jeb</a:t>
            </a:r>
            <a:r>
              <a:rPr lang="en-US" dirty="0" smtClean="0"/>
              <a:t> % no </a:t>
            </a:r>
            <a:r>
              <a:rPr lang="en-US" dirty="0" err="1" smtClean="0"/>
              <a:t>visiem</a:t>
            </a:r>
            <a:r>
              <a:rPr lang="en-US" dirty="0" smtClean="0"/>
              <a:t> PI</a:t>
            </a:r>
          </a:p>
          <a:p>
            <a:pPr>
              <a:buFontTx/>
              <a:buChar char="-"/>
            </a:pPr>
            <a:r>
              <a:rPr lang="en-US" dirty="0" err="1" smtClean="0"/>
              <a:t>Kā</a:t>
            </a:r>
            <a:r>
              <a:rPr lang="en-US" dirty="0" smtClean="0"/>
              <a:t> </a:t>
            </a:r>
            <a:r>
              <a:rPr lang="en-US" dirty="0" err="1" smtClean="0"/>
              <a:t>izvēles</a:t>
            </a:r>
            <a:r>
              <a:rPr lang="en-US" dirty="0" smtClean="0"/>
              <a:t> </a:t>
            </a:r>
            <a:r>
              <a:rPr lang="en-US" dirty="0" err="1" smtClean="0"/>
              <a:t>tiesības</a:t>
            </a:r>
            <a:r>
              <a:rPr lang="en-US" dirty="0" smtClean="0"/>
              <a:t>,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tiek</a:t>
            </a:r>
            <a:r>
              <a:rPr lang="en-US" dirty="0" smtClean="0"/>
              <a:t> </a:t>
            </a:r>
            <a:r>
              <a:rPr lang="en-US" dirty="0" err="1" smtClean="0"/>
              <a:t>īpaši</a:t>
            </a:r>
            <a:r>
              <a:rPr lang="en-US" dirty="0" smtClean="0"/>
              <a:t> </a:t>
            </a:r>
            <a:r>
              <a:rPr lang="en-US" dirty="0" err="1" smtClean="0"/>
              <a:t>atbalstītas</a:t>
            </a:r>
            <a:r>
              <a:rPr lang="en-US" dirty="0" smtClean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0007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Briseles</a:t>
            </a:r>
            <a:r>
              <a:rPr lang="en-US" b="1" i="1" dirty="0" smtClean="0"/>
              <a:t> </a:t>
            </a:r>
            <a:r>
              <a:rPr lang="en-US" b="1" i="1" dirty="0" err="1" smtClean="0"/>
              <a:t>konferences</a:t>
            </a:r>
            <a:r>
              <a:rPr lang="en-US" b="1" i="1" dirty="0" smtClean="0"/>
              <a:t> </a:t>
            </a:r>
            <a:r>
              <a:rPr lang="en-US" b="1" dirty="0" err="1" smtClean="0"/>
              <a:t>galvenie</a:t>
            </a:r>
            <a:r>
              <a:rPr lang="en-US" b="1" dirty="0" smtClean="0"/>
              <a:t> </a:t>
            </a:r>
            <a:r>
              <a:rPr lang="en-US" b="1" dirty="0" err="1" smtClean="0"/>
              <a:t>secinājumi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Metodes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dažādas</a:t>
            </a:r>
            <a:r>
              <a:rPr lang="en-US" b="1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Kā</a:t>
            </a:r>
            <a:r>
              <a:rPr lang="en-US" dirty="0" smtClean="0"/>
              <a:t> </a:t>
            </a:r>
            <a:r>
              <a:rPr lang="en-US" dirty="0" err="1" smtClean="0"/>
              <a:t>kvalifikācijas</a:t>
            </a:r>
            <a:r>
              <a:rPr lang="en-US" dirty="0" smtClean="0"/>
              <a:t> </a:t>
            </a:r>
            <a:r>
              <a:rPr lang="en-US" dirty="0" err="1" smtClean="0"/>
              <a:t>kritērijs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Kā</a:t>
            </a:r>
            <a:r>
              <a:rPr lang="en-US" dirty="0" smtClean="0"/>
              <a:t> </a:t>
            </a:r>
            <a:r>
              <a:rPr lang="en-US" dirty="0" err="1" smtClean="0"/>
              <a:t>izvērtēšāns</a:t>
            </a:r>
            <a:r>
              <a:rPr lang="en-US" dirty="0" smtClean="0"/>
              <a:t> </a:t>
            </a:r>
            <a:r>
              <a:rPr lang="en-US" dirty="0" err="1" smtClean="0"/>
              <a:t>kritērijs</a:t>
            </a:r>
            <a:r>
              <a:rPr lang="en-US" dirty="0" smtClean="0"/>
              <a:t> (</a:t>
            </a:r>
            <a:r>
              <a:rPr lang="en-US" dirty="0" err="1" smtClean="0"/>
              <a:t>pārsvarā</a:t>
            </a:r>
            <a:r>
              <a:rPr lang="en-US" dirty="0" smtClean="0"/>
              <a:t>)</a:t>
            </a:r>
          </a:p>
          <a:p>
            <a:r>
              <a:rPr lang="en-US" b="1" u="sng" dirty="0" err="1" smtClean="0"/>
              <a:t>Risina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dažādas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problēmas</a:t>
            </a:r>
            <a:r>
              <a:rPr lang="en-US" b="1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Rada </a:t>
            </a:r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vietas</a:t>
            </a:r>
            <a:r>
              <a:rPr lang="en-US" dirty="0" smtClean="0"/>
              <a:t> </a:t>
            </a:r>
            <a:r>
              <a:rPr lang="en-US" dirty="0" err="1" smtClean="0"/>
              <a:t>noteiktām</a:t>
            </a:r>
            <a:r>
              <a:rPr lang="en-US" dirty="0" smtClean="0"/>
              <a:t> </a:t>
            </a:r>
            <a:r>
              <a:rPr lang="en-US" dirty="0" err="1" smtClean="0"/>
              <a:t>personu</a:t>
            </a:r>
            <a:r>
              <a:rPr lang="en-US" dirty="0" smtClean="0"/>
              <a:t> </a:t>
            </a:r>
            <a:r>
              <a:rPr lang="en-US" dirty="0" err="1" smtClean="0"/>
              <a:t>grupām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Novērš</a:t>
            </a:r>
            <a:r>
              <a:rPr lang="en-US" dirty="0" smtClean="0"/>
              <a:t> vides </a:t>
            </a:r>
            <a:r>
              <a:rPr lang="en-US" dirty="0" err="1" smtClean="0"/>
              <a:t>izaicinājumus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Iegādājas</a:t>
            </a:r>
            <a:r>
              <a:rPr lang="en-US" dirty="0" smtClean="0"/>
              <a:t> </a:t>
            </a:r>
            <a:r>
              <a:rPr lang="en-US" dirty="0" err="1" smtClean="0"/>
              <a:t>preces</a:t>
            </a:r>
            <a:r>
              <a:rPr lang="en-US" dirty="0" smtClean="0"/>
              <a:t> </a:t>
            </a:r>
            <a:r>
              <a:rPr lang="en-US" dirty="0" err="1" smtClean="0"/>
              <a:t>jēgpilni</a:t>
            </a:r>
            <a:r>
              <a:rPr lang="en-US" dirty="0" smtClean="0"/>
              <a:t>, </a:t>
            </a:r>
            <a:r>
              <a:rPr lang="en-US" dirty="0" err="1" smtClean="0"/>
              <a:t>novēršot</a:t>
            </a:r>
            <a:r>
              <a:rPr lang="en-US" dirty="0" smtClean="0"/>
              <a:t>, </a:t>
            </a:r>
            <a:r>
              <a:rPr lang="en-US" dirty="0" err="1" smtClean="0"/>
              <a:t>piemēram</a:t>
            </a:r>
            <a:r>
              <a:rPr lang="en-US" dirty="0" smtClean="0"/>
              <a:t>, </a:t>
            </a:r>
            <a:r>
              <a:rPr lang="en-US" dirty="0" err="1" smtClean="0"/>
              <a:t>bērnu</a:t>
            </a:r>
            <a:r>
              <a:rPr lang="en-US" dirty="0" smtClean="0"/>
              <a:t>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darba</a:t>
            </a:r>
            <a:r>
              <a:rPr lang="en-US" dirty="0"/>
              <a:t> </a:t>
            </a:r>
            <a:r>
              <a:rPr lang="en-US" dirty="0" err="1"/>
              <a:t>spēku</a:t>
            </a:r>
            <a:endParaRPr lang="lv-LV" dirty="0"/>
          </a:p>
          <a:p>
            <a:pPr marL="0" indent="0">
              <a:buNone/>
            </a:pPr>
            <a:r>
              <a:rPr lang="en-US" dirty="0" err="1" smtClean="0"/>
              <a:t>izmantošanu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1983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Jomas</a:t>
            </a:r>
            <a:r>
              <a:rPr lang="en-US" b="1" dirty="0" smtClean="0"/>
              <a:t>, </a:t>
            </a:r>
            <a:r>
              <a:rPr lang="en-US" b="1" dirty="0" err="1" smtClean="0"/>
              <a:t>kur</a:t>
            </a:r>
            <a:r>
              <a:rPr lang="en-US" b="1" dirty="0" smtClean="0"/>
              <a:t> SA PI </a:t>
            </a:r>
            <a:r>
              <a:rPr lang="en-US" b="1" dirty="0" err="1" smtClean="0"/>
              <a:t>tiek</a:t>
            </a:r>
            <a:r>
              <a:rPr lang="en-US" b="1" dirty="0" smtClean="0"/>
              <a:t> </a:t>
            </a:r>
            <a:r>
              <a:rPr lang="en-US" b="1" dirty="0" err="1" smtClean="0"/>
              <a:t>īstenoti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Visās</a:t>
            </a:r>
            <a:r>
              <a:rPr lang="en-US" b="1" u="sng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lv-LV" dirty="0"/>
              <a:t>Amsterdamā tika izsludināts iepirkums būvniecībā, kur viena no prasībām dot iespēju jauniešiem/bezdarbniekiem gūt prakses vietas, novirzot noteiktu daļu no </a:t>
            </a:r>
            <a:r>
              <a:rPr lang="lv-LV" dirty="0" smtClean="0"/>
              <a:t>ieņēmumiem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Čehijā</a:t>
            </a:r>
            <a:r>
              <a:rPr lang="en-US" dirty="0" smtClean="0"/>
              <a:t>, </a:t>
            </a:r>
            <a:r>
              <a:rPr lang="en-US" dirty="0" err="1" smtClean="0"/>
              <a:t>Izglītības</a:t>
            </a:r>
            <a:r>
              <a:rPr lang="en-US" dirty="0" smtClean="0"/>
              <a:t> </a:t>
            </a:r>
            <a:r>
              <a:rPr lang="en-US" dirty="0" err="1" smtClean="0"/>
              <a:t>ministrija</a:t>
            </a:r>
            <a:r>
              <a:rPr lang="en-US" dirty="0" smtClean="0"/>
              <a:t> </a:t>
            </a:r>
            <a:r>
              <a:rPr lang="en-US" dirty="0" err="1" smtClean="0"/>
              <a:t>iepērk</a:t>
            </a:r>
            <a:r>
              <a:rPr lang="en-US" dirty="0" smtClean="0"/>
              <a:t> </a:t>
            </a:r>
            <a:r>
              <a:rPr lang="en-US" dirty="0" err="1" smtClean="0"/>
              <a:t>datorus</a:t>
            </a:r>
            <a:r>
              <a:rPr lang="en-US" dirty="0" smtClean="0"/>
              <a:t>, ja </a:t>
            </a:r>
            <a:r>
              <a:rPr lang="en-US" dirty="0" err="1" smtClean="0"/>
              <a:t>piegādātājs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pierā’dit</a:t>
            </a:r>
            <a:r>
              <a:rPr lang="en-US" dirty="0" smtClean="0"/>
              <a:t>,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nav</a:t>
            </a:r>
            <a:r>
              <a:rPr lang="en-US" dirty="0" smtClean="0"/>
              <a:t> </a:t>
            </a:r>
            <a:r>
              <a:rPr lang="en-US" dirty="0" err="1" smtClean="0"/>
              <a:t>izmantots</a:t>
            </a:r>
            <a:r>
              <a:rPr lang="en-US" dirty="0" smtClean="0"/>
              <a:t> </a:t>
            </a:r>
            <a:r>
              <a:rPr lang="en-US" dirty="0" err="1" smtClean="0"/>
              <a:t>bērnu</a:t>
            </a:r>
            <a:r>
              <a:rPr lang="en-US" dirty="0" smtClean="0"/>
              <a:t> </a:t>
            </a:r>
            <a:r>
              <a:rPr lang="en-US" dirty="0" err="1" smtClean="0"/>
              <a:t>darbs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5591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Dažādās</a:t>
            </a:r>
            <a:r>
              <a:rPr lang="en-US" b="1" dirty="0" smtClean="0"/>
              <a:t> </a:t>
            </a:r>
            <a:r>
              <a:rPr lang="en-US" b="1" dirty="0" err="1" smtClean="0"/>
              <a:t>Eiropas</a:t>
            </a:r>
            <a:r>
              <a:rPr lang="en-US" b="1" dirty="0" smtClean="0"/>
              <a:t> </a:t>
            </a:r>
            <a:r>
              <a:rPr lang="en-US" b="1" dirty="0" err="1" smtClean="0"/>
              <a:t>pieredzes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Čehijā</a:t>
            </a:r>
            <a:r>
              <a:rPr lang="en-US" dirty="0" smtClean="0"/>
              <a:t> </a:t>
            </a:r>
            <a:r>
              <a:rPr lang="en-US" dirty="0" err="1" smtClean="0"/>
              <a:t>mērķtiecīgi</a:t>
            </a:r>
            <a:r>
              <a:rPr lang="en-US" dirty="0" smtClean="0"/>
              <a:t> </a:t>
            </a:r>
            <a:r>
              <a:rPr lang="en-US" dirty="0" err="1" smtClean="0"/>
              <a:t>strādā</a:t>
            </a:r>
            <a:r>
              <a:rPr lang="en-US" dirty="0" smtClean="0"/>
              <a:t> pie </a:t>
            </a:r>
            <a:r>
              <a:rPr lang="en-US" dirty="0" err="1" smtClean="0"/>
              <a:t>publisko</a:t>
            </a:r>
            <a:r>
              <a:rPr lang="en-US" dirty="0" smtClean="0"/>
              <a:t> </a:t>
            </a:r>
            <a:r>
              <a:rPr lang="en-US" dirty="0" err="1" smtClean="0"/>
              <a:t>ieprikumu</a:t>
            </a:r>
            <a:r>
              <a:rPr lang="en-US" dirty="0" smtClean="0"/>
              <a:t> </a:t>
            </a:r>
            <a:r>
              <a:rPr lang="en-US" dirty="0" err="1" smtClean="0"/>
              <a:t>veicēju</a:t>
            </a:r>
            <a:r>
              <a:rPr lang="en-US" dirty="0" smtClean="0"/>
              <a:t> </a:t>
            </a:r>
            <a:r>
              <a:rPr lang="en-US" dirty="0" err="1" smtClean="0"/>
              <a:t>izglītošanas</a:t>
            </a:r>
            <a:r>
              <a:rPr lang="en-US" dirty="0" smtClean="0"/>
              <a:t> – </a:t>
            </a:r>
            <a:r>
              <a:rPr lang="en-US" dirty="0" err="1" smtClean="0"/>
              <a:t>metodiskais</a:t>
            </a:r>
            <a:r>
              <a:rPr lang="en-US" dirty="0" smtClean="0"/>
              <a:t> </a:t>
            </a:r>
            <a:r>
              <a:rPr lang="en-US" dirty="0" err="1" smtClean="0"/>
              <a:t>atbalsts</a:t>
            </a:r>
            <a:r>
              <a:rPr lang="en-US" dirty="0" smtClean="0"/>
              <a:t>, </a:t>
            </a:r>
            <a:r>
              <a:rPr lang="en-US" dirty="0" err="1" smtClean="0"/>
              <a:t>mācības</a:t>
            </a:r>
            <a:r>
              <a:rPr lang="en-US" dirty="0" smtClean="0"/>
              <a:t>, </a:t>
            </a:r>
            <a:r>
              <a:rPr lang="en-US" dirty="0" err="1" smtClean="0"/>
              <a:t>labās</a:t>
            </a:r>
            <a:r>
              <a:rPr lang="en-US" dirty="0" smtClean="0"/>
              <a:t> </a:t>
            </a:r>
            <a:r>
              <a:rPr lang="en-US" dirty="0" err="1" smtClean="0"/>
              <a:t>prakses</a:t>
            </a:r>
            <a:r>
              <a:rPr lang="en-US" dirty="0" smtClean="0"/>
              <a:t> </a:t>
            </a:r>
            <a:r>
              <a:rPr lang="en-US" dirty="0" err="1" smtClean="0"/>
              <a:t>apkopojumi</a:t>
            </a:r>
            <a:endParaRPr lang="en-US" dirty="0" smtClean="0"/>
          </a:p>
          <a:p>
            <a:r>
              <a:rPr lang="en-US" dirty="0" err="1" smtClean="0"/>
              <a:t>Barselonas</a:t>
            </a:r>
            <a:r>
              <a:rPr lang="en-US" dirty="0" smtClean="0"/>
              <a:t> </a:t>
            </a:r>
            <a:r>
              <a:rPr lang="en-US" dirty="0" err="1" smtClean="0"/>
              <a:t>pašvaldībā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“</a:t>
            </a:r>
            <a:r>
              <a:rPr lang="en-US" dirty="0" err="1" smtClean="0"/>
              <a:t>vienas</a:t>
            </a:r>
            <a:r>
              <a:rPr lang="en-US" dirty="0" smtClean="0"/>
              <a:t> </a:t>
            </a:r>
            <a:r>
              <a:rPr lang="en-US" dirty="0" err="1" smtClean="0"/>
              <a:t>pieturas</a:t>
            </a:r>
            <a:r>
              <a:rPr lang="en-US" dirty="0" smtClean="0"/>
              <a:t> </a:t>
            </a:r>
            <a:r>
              <a:rPr lang="en-US" dirty="0" err="1" smtClean="0"/>
              <a:t>aģentūra</a:t>
            </a:r>
            <a:r>
              <a:rPr lang="en-US" dirty="0" smtClean="0"/>
              <a:t>”,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palīdz</a:t>
            </a:r>
            <a:r>
              <a:rPr lang="en-US" dirty="0" smtClean="0"/>
              <a:t> </a:t>
            </a:r>
            <a:r>
              <a:rPr lang="en-US" dirty="0" err="1" smtClean="0"/>
              <a:t>īstenot</a:t>
            </a:r>
            <a:r>
              <a:rPr lang="en-US" dirty="0" smtClean="0"/>
              <a:t> </a:t>
            </a:r>
            <a:r>
              <a:rPr lang="en-US" dirty="0" err="1" smtClean="0"/>
              <a:t>sociālās</a:t>
            </a:r>
            <a:r>
              <a:rPr lang="en-US" dirty="0" smtClean="0"/>
              <a:t> </a:t>
            </a:r>
            <a:r>
              <a:rPr lang="en-US" dirty="0" err="1" smtClean="0"/>
              <a:t>klauzulas</a:t>
            </a:r>
            <a:endParaRPr lang="en-US" dirty="0" smtClean="0"/>
          </a:p>
          <a:p>
            <a:r>
              <a:rPr lang="en-US" dirty="0" err="1" smtClean="0"/>
              <a:t>Sociālie</a:t>
            </a:r>
            <a:r>
              <a:rPr lang="en-US" dirty="0" smtClean="0"/>
              <a:t> </a:t>
            </a:r>
            <a:r>
              <a:rPr lang="en-US" dirty="0" err="1" smtClean="0"/>
              <a:t>uzņēmumi</a:t>
            </a:r>
            <a:r>
              <a:rPr lang="en-US" dirty="0" smtClean="0"/>
              <a:t> </a:t>
            </a:r>
            <a:r>
              <a:rPr lang="en-US" dirty="0" err="1" smtClean="0"/>
              <a:t>kā</a:t>
            </a:r>
            <a:r>
              <a:rPr lang="en-US" dirty="0" smtClean="0"/>
              <a:t> </a:t>
            </a:r>
            <a:r>
              <a:rPr lang="en-US" dirty="0" err="1" smtClean="0"/>
              <a:t>patstāvīgi</a:t>
            </a:r>
            <a:r>
              <a:rPr lang="en-US" dirty="0" smtClean="0"/>
              <a:t> PI </a:t>
            </a:r>
            <a:r>
              <a:rPr lang="en-US" dirty="0" err="1" smtClean="0"/>
              <a:t>veicēji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sadarbībā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“</a:t>
            </a:r>
            <a:r>
              <a:rPr lang="en-US" dirty="0" err="1" smtClean="0"/>
              <a:t>parasto</a:t>
            </a:r>
            <a:r>
              <a:rPr lang="en-US" dirty="0" smtClean="0"/>
              <a:t> </a:t>
            </a:r>
            <a:r>
              <a:rPr lang="en-US" dirty="0" err="1" smtClean="0"/>
              <a:t>uzņēmumu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NVO </a:t>
            </a:r>
            <a:r>
              <a:rPr lang="en-US" dirty="0" err="1" smtClean="0"/>
              <a:t>kā</a:t>
            </a:r>
            <a:r>
              <a:rPr lang="en-US" dirty="0" smtClean="0"/>
              <a:t> </a:t>
            </a:r>
            <a:r>
              <a:rPr lang="en-US" dirty="0" err="1" smtClean="0"/>
              <a:t>palīgs</a:t>
            </a:r>
            <a:r>
              <a:rPr lang="en-US" dirty="0" smtClean="0"/>
              <a:t> </a:t>
            </a:r>
            <a:r>
              <a:rPr lang="en-US" dirty="0" err="1" smtClean="0"/>
              <a:t>īstenot</a:t>
            </a:r>
            <a:r>
              <a:rPr lang="en-US" dirty="0" smtClean="0"/>
              <a:t> </a:t>
            </a:r>
            <a:r>
              <a:rPr lang="en-US" dirty="0" err="1" smtClean="0"/>
              <a:t>sociālās</a:t>
            </a:r>
            <a:r>
              <a:rPr lang="en-US" dirty="0" smtClean="0"/>
              <a:t> </a:t>
            </a:r>
            <a:r>
              <a:rPr lang="en-US" dirty="0" err="1" smtClean="0"/>
              <a:t>klauzulas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6670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Latvijas</a:t>
            </a:r>
            <a:r>
              <a:rPr lang="en-US" b="1" dirty="0" smtClean="0"/>
              <a:t> </a:t>
            </a:r>
            <a:r>
              <a:rPr lang="en-US" b="1" dirty="0" err="1" smtClean="0"/>
              <a:t>šodiena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Pašvaldības</a:t>
            </a:r>
            <a:r>
              <a:rPr lang="en-US" dirty="0" smtClean="0"/>
              <a:t> </a:t>
            </a:r>
            <a:r>
              <a:rPr lang="en-US" dirty="0" err="1" smtClean="0"/>
              <a:t>baidās</a:t>
            </a:r>
            <a:r>
              <a:rPr lang="en-US" dirty="0" smtClean="0"/>
              <a:t> </a:t>
            </a:r>
            <a:r>
              <a:rPr lang="en-US" dirty="0" err="1" smtClean="0"/>
              <a:t>piemērot</a:t>
            </a:r>
            <a:r>
              <a:rPr lang="en-US" dirty="0" smtClean="0"/>
              <a:t> </a:t>
            </a:r>
            <a:r>
              <a:rPr lang="en-US" dirty="0" err="1" smtClean="0"/>
              <a:t>sociālās</a:t>
            </a:r>
            <a:r>
              <a:rPr lang="en-US" dirty="0" smtClean="0"/>
              <a:t> </a:t>
            </a:r>
            <a:r>
              <a:rPr lang="en-US" dirty="0" err="1" smtClean="0"/>
              <a:t>klauzulas</a:t>
            </a:r>
            <a:r>
              <a:rPr lang="en-US" dirty="0" smtClean="0"/>
              <a:t> PI, </a:t>
            </a:r>
            <a:r>
              <a:rPr lang="en-US" dirty="0" err="1" smtClean="0"/>
              <a:t>ērtāk</a:t>
            </a:r>
            <a:r>
              <a:rPr lang="en-US" dirty="0" smtClean="0"/>
              <a:t> un </a:t>
            </a:r>
            <a:r>
              <a:rPr lang="en-US" dirty="0" err="1" smtClean="0"/>
              <a:t>drošāk</a:t>
            </a:r>
            <a:r>
              <a:rPr lang="en-US" dirty="0" smtClean="0"/>
              <a:t> “</a:t>
            </a:r>
            <a:r>
              <a:rPr lang="en-US" dirty="0" err="1" smtClean="0"/>
              <a:t>vecās</a:t>
            </a:r>
            <a:r>
              <a:rPr lang="en-US" dirty="0" smtClean="0"/>
              <a:t> </a:t>
            </a:r>
            <a:r>
              <a:rPr lang="en-US" dirty="0" err="1" smtClean="0"/>
              <a:t>kurpes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IR </a:t>
            </a:r>
            <a:r>
              <a:rPr lang="en-US" dirty="0" err="1" smtClean="0"/>
              <a:t>pašvaldība</a:t>
            </a:r>
            <a:r>
              <a:rPr lang="en-US" dirty="0" smtClean="0"/>
              <a:t>, </a:t>
            </a:r>
            <a:r>
              <a:rPr lang="en-US" dirty="0" err="1" smtClean="0"/>
              <a:t>kura</a:t>
            </a:r>
            <a:r>
              <a:rPr lang="en-US" dirty="0" smtClean="0"/>
              <a:t> </a:t>
            </a:r>
            <a:r>
              <a:rPr lang="en-US" dirty="0" err="1" smtClean="0"/>
              <a:t>caur</a:t>
            </a:r>
            <a:r>
              <a:rPr lang="en-US" dirty="0" smtClean="0"/>
              <a:t> </a:t>
            </a:r>
            <a:r>
              <a:rPr lang="en-US" dirty="0" err="1" smtClean="0"/>
              <a:t>publisko</a:t>
            </a:r>
            <a:r>
              <a:rPr lang="en-US" dirty="0" smtClean="0"/>
              <a:t> </a:t>
            </a:r>
            <a:r>
              <a:rPr lang="en-US" dirty="0" err="1" smtClean="0"/>
              <a:t>iepirkumu</a:t>
            </a:r>
            <a:r>
              <a:rPr lang="en-US" dirty="0" smtClean="0"/>
              <a:t>, </a:t>
            </a:r>
            <a:r>
              <a:rPr lang="en-US" dirty="0" err="1" smtClean="0"/>
              <a:t>vēlas</a:t>
            </a:r>
            <a:r>
              <a:rPr lang="en-US" dirty="0" smtClean="0"/>
              <a:t> ne </a:t>
            </a:r>
            <a:r>
              <a:rPr lang="en-US" dirty="0" err="1" smtClean="0"/>
              <a:t>tikai</a:t>
            </a:r>
            <a:r>
              <a:rPr lang="en-US" dirty="0" smtClean="0"/>
              <a:t> </a:t>
            </a:r>
            <a:r>
              <a:rPr lang="en-US" dirty="0" err="1" smtClean="0"/>
              <a:t>iegūt</a:t>
            </a:r>
            <a:r>
              <a:rPr lang="en-US" dirty="0" smtClean="0"/>
              <a:t> </a:t>
            </a:r>
            <a:r>
              <a:rPr lang="en-US" dirty="0" err="1" smtClean="0"/>
              <a:t>pārbūvētu</a:t>
            </a:r>
            <a:r>
              <a:rPr lang="en-US" dirty="0" smtClean="0"/>
              <a:t> </a:t>
            </a:r>
            <a:r>
              <a:rPr lang="en-US" dirty="0" err="1" smtClean="0"/>
              <a:t>ēku</a:t>
            </a:r>
            <a:r>
              <a:rPr lang="en-US" dirty="0" smtClean="0"/>
              <a:t>, bet </a:t>
            </a:r>
            <a:r>
              <a:rPr lang="en-US" dirty="0" err="1" smtClean="0"/>
              <a:t>risināt</a:t>
            </a:r>
            <a:r>
              <a:rPr lang="en-US" dirty="0" smtClean="0"/>
              <a:t> </a:t>
            </a:r>
            <a:r>
              <a:rPr lang="en-US" dirty="0" err="1" smtClean="0"/>
              <a:t>sociālu</a:t>
            </a:r>
            <a:r>
              <a:rPr lang="en-US" dirty="0" smtClean="0"/>
              <a:t> </a:t>
            </a:r>
            <a:r>
              <a:rPr lang="en-US" dirty="0" err="1" smtClean="0"/>
              <a:t>problēmu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iepirkuma</a:t>
            </a:r>
            <a:r>
              <a:rPr lang="en-US" dirty="0" smtClean="0"/>
              <a:t> </a:t>
            </a:r>
            <a:r>
              <a:rPr lang="en-US" dirty="0" err="1" smtClean="0"/>
              <a:t>uzvarētājs</a:t>
            </a:r>
            <a:r>
              <a:rPr lang="en-US" dirty="0" smtClean="0"/>
              <a:t> </a:t>
            </a:r>
            <a:r>
              <a:rPr lang="en-US" dirty="0" err="1" smtClean="0"/>
              <a:t>radīs</a:t>
            </a:r>
            <a:r>
              <a:rPr lang="en-US" dirty="0" smtClean="0"/>
              <a:t> </a:t>
            </a:r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vietas</a:t>
            </a:r>
            <a:r>
              <a:rPr lang="en-US" dirty="0" smtClean="0"/>
              <a:t> (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prakses</a:t>
            </a:r>
            <a:r>
              <a:rPr lang="en-US" dirty="0" smtClean="0"/>
              <a:t> </a:t>
            </a:r>
            <a:r>
              <a:rPr lang="en-US" dirty="0" err="1" smtClean="0"/>
              <a:t>vietas</a:t>
            </a:r>
            <a:r>
              <a:rPr lang="en-US" dirty="0" smtClean="0"/>
              <a:t>) </a:t>
            </a:r>
            <a:r>
              <a:rPr lang="en-US" dirty="0" err="1" smtClean="0"/>
              <a:t>jauniešiem</a:t>
            </a:r>
            <a:r>
              <a:rPr lang="en-US" dirty="0" smtClean="0"/>
              <a:t> </a:t>
            </a:r>
            <a:r>
              <a:rPr lang="en-US" dirty="0" err="1" smtClean="0"/>
              <a:t>bezdarbniekiem</a:t>
            </a:r>
            <a:r>
              <a:rPr lang="en-US" dirty="0" smtClean="0"/>
              <a:t> un </a:t>
            </a:r>
            <a:r>
              <a:rPr lang="en-US" dirty="0" err="1" smtClean="0"/>
              <a:t>cilvēkiem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invaliditāti</a:t>
            </a:r>
            <a:endParaRPr lang="en-US" dirty="0" smtClean="0"/>
          </a:p>
          <a:p>
            <a:r>
              <a:rPr lang="en-US" dirty="0" err="1" smtClean="0"/>
              <a:t>Valsts</a:t>
            </a:r>
            <a:r>
              <a:rPr lang="en-US" dirty="0" smtClean="0"/>
              <a:t> </a:t>
            </a:r>
            <a:r>
              <a:rPr lang="en-US" dirty="0" err="1" smtClean="0"/>
              <a:t>Probācijas</a:t>
            </a:r>
            <a:r>
              <a:rPr lang="en-US" dirty="0" smtClean="0"/>
              <a:t> </a:t>
            </a:r>
            <a:r>
              <a:rPr lang="en-US" dirty="0" err="1" smtClean="0"/>
              <a:t>dienests</a:t>
            </a:r>
            <a:r>
              <a:rPr lang="en-US" dirty="0" smtClean="0"/>
              <a:t> “</a:t>
            </a:r>
            <a:r>
              <a:rPr lang="en-US" dirty="0" err="1" smtClean="0"/>
              <a:t>mokās</a:t>
            </a:r>
            <a:r>
              <a:rPr lang="en-US" dirty="0" smtClean="0"/>
              <a:t>”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nodarbinātības</a:t>
            </a:r>
            <a:r>
              <a:rPr lang="en-US" dirty="0" smtClean="0"/>
              <a:t> </a:t>
            </a:r>
            <a:r>
              <a:rPr lang="en-US" dirty="0" err="1" smtClean="0"/>
              <a:t>tēmu</a:t>
            </a:r>
            <a:r>
              <a:rPr lang="en-US" dirty="0" smtClean="0"/>
              <a:t> </a:t>
            </a:r>
            <a:r>
              <a:rPr lang="en-US" dirty="0" err="1" smtClean="0"/>
              <a:t>saviem</a:t>
            </a:r>
            <a:r>
              <a:rPr lang="en-US" dirty="0" smtClean="0"/>
              <a:t> </a:t>
            </a:r>
            <a:r>
              <a:rPr lang="en-US" dirty="0" err="1" smtClean="0"/>
              <a:t>klientiem</a:t>
            </a:r>
            <a:r>
              <a:rPr lang="en-US" dirty="0" smtClean="0"/>
              <a:t> – </a:t>
            </a:r>
            <a:r>
              <a:rPr lang="en-US" dirty="0" err="1" smtClean="0"/>
              <a:t>arī</a:t>
            </a:r>
            <a:r>
              <a:rPr lang="en-US" dirty="0" smtClean="0"/>
              <a:t> </a:t>
            </a:r>
            <a:r>
              <a:rPr lang="en-US" dirty="0" err="1" smtClean="0"/>
              <a:t>pašvaldības</a:t>
            </a:r>
            <a:r>
              <a:rPr lang="en-US" dirty="0" smtClean="0"/>
              <a:t> (</a:t>
            </a:r>
            <a:r>
              <a:rPr lang="en-US" i="1" dirty="0" err="1" smtClean="0"/>
              <a:t>kapi</a:t>
            </a:r>
            <a:r>
              <a:rPr lang="en-US" i="1" dirty="0" smtClean="0"/>
              <a:t> </a:t>
            </a:r>
            <a:r>
              <a:rPr lang="en-US" i="1" dirty="0" err="1" smtClean="0"/>
              <a:t>spīd</a:t>
            </a:r>
            <a:r>
              <a:rPr lang="en-US" i="1" dirty="0" smtClean="0"/>
              <a:t> un </a:t>
            </a:r>
            <a:r>
              <a:rPr lang="en-US" i="1" dirty="0" err="1" smtClean="0"/>
              <a:t>laistās</a:t>
            </a:r>
            <a:r>
              <a:rPr lang="en-US" dirty="0" smtClean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6273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Sociāli</a:t>
            </a:r>
            <a:r>
              <a:rPr lang="en-US" b="1" dirty="0"/>
              <a:t> </a:t>
            </a:r>
            <a:r>
              <a:rPr lang="en-US" b="1" dirty="0" err="1"/>
              <a:t>atbildīgi</a:t>
            </a:r>
            <a:r>
              <a:rPr lang="en-US" b="1" dirty="0"/>
              <a:t> </a:t>
            </a:r>
            <a:r>
              <a:rPr lang="en-US" b="1" dirty="0" err="1"/>
              <a:t>publiskie</a:t>
            </a:r>
            <a:r>
              <a:rPr lang="en-US" b="1" dirty="0"/>
              <a:t> </a:t>
            </a:r>
            <a:r>
              <a:rPr lang="en-US" b="1" dirty="0" err="1" smtClean="0"/>
              <a:t>iepirkumi</a:t>
            </a:r>
            <a:r>
              <a:rPr lang="en-US" b="1" dirty="0" smtClean="0"/>
              <a:t>/KĀ?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b="1" u="sng" dirty="0" err="1" smtClean="0"/>
              <a:t>Jāapzina</a:t>
            </a:r>
            <a:r>
              <a:rPr lang="en-US" b="1" u="sng" dirty="0" smtClean="0"/>
              <a:t> un </a:t>
            </a:r>
            <a:r>
              <a:rPr lang="en-US" b="1" u="sng" dirty="0" err="1" smtClean="0"/>
              <a:t>jādefinē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problēma</a:t>
            </a:r>
            <a:r>
              <a:rPr lang="en-US" b="1" u="sng" dirty="0" smtClean="0"/>
              <a:t> </a:t>
            </a:r>
            <a:r>
              <a:rPr lang="en-US" dirty="0" smtClean="0"/>
              <a:t>– “</a:t>
            </a:r>
            <a:r>
              <a:rPr lang="en-US" dirty="0" err="1" smtClean="0"/>
              <a:t>bijušie</a:t>
            </a:r>
            <a:r>
              <a:rPr lang="en-US" dirty="0" smtClean="0"/>
              <a:t> </a:t>
            </a:r>
            <a:r>
              <a:rPr lang="en-US" dirty="0" err="1" smtClean="0"/>
              <a:t>ieslodzītie</a:t>
            </a:r>
            <a:r>
              <a:rPr lang="en-US" dirty="0" smtClean="0"/>
              <a:t> </a:t>
            </a:r>
            <a:r>
              <a:rPr lang="en-US" dirty="0" err="1" smtClean="0"/>
              <a:t>nevar</a:t>
            </a:r>
            <a:r>
              <a:rPr lang="en-US" dirty="0" smtClean="0"/>
              <a:t> </a:t>
            </a:r>
            <a:r>
              <a:rPr lang="en-US" dirty="0" err="1" smtClean="0"/>
              <a:t>atrast</a:t>
            </a:r>
            <a:r>
              <a:rPr lang="en-US" dirty="0" smtClean="0"/>
              <a:t> </a:t>
            </a:r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vietas</a:t>
            </a:r>
            <a:r>
              <a:rPr lang="en-US" dirty="0" smtClean="0"/>
              <a:t> un </a:t>
            </a:r>
            <a:r>
              <a:rPr lang="en-US" dirty="0" err="1" smtClean="0"/>
              <a:t>tāpēc</a:t>
            </a:r>
            <a:r>
              <a:rPr lang="en-US" dirty="0" smtClean="0"/>
              <a:t> </a:t>
            </a:r>
            <a:r>
              <a:rPr lang="en-US" dirty="0" err="1" smtClean="0"/>
              <a:t>atgriežas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nodziedzīgā</a:t>
            </a:r>
            <a:r>
              <a:rPr lang="en-US" dirty="0" smtClean="0"/>
              <a:t> </a:t>
            </a:r>
            <a:r>
              <a:rPr lang="en-US" dirty="0" err="1" smtClean="0"/>
              <a:t>ceļa</a:t>
            </a:r>
            <a:r>
              <a:rPr lang="en-US" dirty="0" smtClean="0"/>
              <a:t>” </a:t>
            </a:r>
            <a:r>
              <a:rPr lang="en-US" dirty="0" err="1" smtClean="0"/>
              <a:t>vai</a:t>
            </a:r>
            <a:r>
              <a:rPr lang="en-US" dirty="0"/>
              <a:t> “VPD </a:t>
            </a:r>
            <a:r>
              <a:rPr lang="en-US" dirty="0" err="1"/>
              <a:t>uzraudzībā</a:t>
            </a:r>
            <a:r>
              <a:rPr lang="en-US" dirty="0"/>
              <a:t> </a:t>
            </a:r>
            <a:r>
              <a:rPr lang="en-US" dirty="0" err="1" smtClean="0"/>
              <a:t>esošie</a:t>
            </a:r>
            <a:r>
              <a:rPr lang="en-US" dirty="0" smtClean="0"/>
              <a:t> </a:t>
            </a:r>
            <a:r>
              <a:rPr lang="en-US" dirty="0" err="1" smtClean="0"/>
              <a:t>jaunieši</a:t>
            </a:r>
            <a:r>
              <a:rPr lang="en-US" dirty="0" smtClean="0"/>
              <a:t> </a:t>
            </a:r>
            <a:r>
              <a:rPr lang="en-US" dirty="0" err="1" smtClean="0"/>
              <a:t>nevar</a:t>
            </a:r>
            <a:r>
              <a:rPr lang="en-US" dirty="0" smtClean="0"/>
              <a:t> </a:t>
            </a:r>
            <a:r>
              <a:rPr lang="en-US" dirty="0" err="1" smtClean="0"/>
              <a:t>atrast</a:t>
            </a:r>
            <a:r>
              <a:rPr lang="en-US" dirty="0" smtClean="0"/>
              <a:t> </a:t>
            </a:r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vietas</a:t>
            </a:r>
            <a:r>
              <a:rPr lang="en-US" dirty="0" smtClean="0"/>
              <a:t> un </a:t>
            </a:r>
            <a:r>
              <a:rPr lang="en-US" dirty="0" err="1" smtClean="0"/>
              <a:t>prakses</a:t>
            </a:r>
            <a:r>
              <a:rPr lang="en-US" dirty="0" smtClean="0"/>
              <a:t> </a:t>
            </a:r>
            <a:r>
              <a:rPr lang="en-US" dirty="0" err="1" smtClean="0"/>
              <a:t>vietas</a:t>
            </a:r>
            <a:r>
              <a:rPr lang="en-US" dirty="0" smtClean="0"/>
              <a:t>, </a:t>
            </a:r>
            <a:r>
              <a:rPr lang="en-US" dirty="0" err="1" smtClean="0"/>
              <a:t>jomās</a:t>
            </a:r>
            <a:r>
              <a:rPr lang="en-US" dirty="0" smtClean="0"/>
              <a:t> </a:t>
            </a:r>
            <a:r>
              <a:rPr lang="en-US" dirty="0" err="1" smtClean="0"/>
              <a:t>kurās</a:t>
            </a:r>
            <a:r>
              <a:rPr lang="en-US" dirty="0" smtClean="0"/>
              <a:t> </a:t>
            </a:r>
            <a:r>
              <a:rPr lang="en-US" dirty="0" err="1" smtClean="0"/>
              <a:t>tiem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interesē</a:t>
            </a:r>
            <a:r>
              <a:rPr lang="en-US" dirty="0" smtClean="0"/>
              <a:t> un </a:t>
            </a:r>
            <a:r>
              <a:rPr lang="en-US" dirty="0" err="1" smtClean="0"/>
              <a:t>tāpēc</a:t>
            </a:r>
            <a:r>
              <a:rPr lang="en-US" dirty="0" smtClean="0"/>
              <a:t> </a:t>
            </a:r>
            <a:r>
              <a:rPr lang="en-US" dirty="0" err="1" smtClean="0"/>
              <a:t>atgriežas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nelikumību</a:t>
            </a:r>
            <a:r>
              <a:rPr lang="en-US" dirty="0" smtClean="0"/>
              <a:t> </a:t>
            </a:r>
            <a:r>
              <a:rPr lang="en-US" dirty="0" err="1" smtClean="0"/>
              <a:t>ceļa</a:t>
            </a:r>
            <a:r>
              <a:rPr lang="en-US" dirty="0" smtClean="0"/>
              <a:t>”</a:t>
            </a:r>
          </a:p>
          <a:p>
            <a:pPr marL="514350" indent="-514350">
              <a:buAutoNum type="arabicParenR"/>
            </a:pPr>
            <a:r>
              <a:rPr lang="en-US" b="1" dirty="0" err="1" smtClean="0"/>
              <a:t>Jāsaprot</a:t>
            </a:r>
            <a:r>
              <a:rPr lang="en-US" b="1" dirty="0" smtClean="0"/>
              <a:t> </a:t>
            </a:r>
            <a:r>
              <a:rPr lang="en-US" b="1" dirty="0" err="1" smtClean="0"/>
              <a:t>līdzekļi</a:t>
            </a:r>
            <a:r>
              <a:rPr lang="en-US" b="1" dirty="0" smtClean="0"/>
              <a:t> un </a:t>
            </a:r>
            <a:r>
              <a:rPr lang="en-US" b="1" dirty="0" err="1" smtClean="0"/>
              <a:t>metodes</a:t>
            </a:r>
            <a:r>
              <a:rPr lang="en-US" b="1" dirty="0" smtClean="0"/>
              <a:t> KĀ </a:t>
            </a:r>
            <a:r>
              <a:rPr lang="en-US" b="1" dirty="0" err="1" smtClean="0"/>
              <a:t>šo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 err="1" smtClean="0"/>
              <a:t>risināt</a:t>
            </a:r>
            <a:r>
              <a:rPr lang="en-US" b="1" dirty="0" smtClean="0"/>
              <a:t> </a:t>
            </a:r>
            <a:r>
              <a:rPr lang="en-US" dirty="0" err="1" smtClean="0"/>
              <a:t>jēgpilni</a:t>
            </a:r>
            <a:r>
              <a:rPr lang="en-US" dirty="0" smtClean="0"/>
              <a:t>, </a:t>
            </a:r>
            <a:r>
              <a:rPr lang="en-US" dirty="0" err="1" smtClean="0"/>
              <a:t>neradot</a:t>
            </a:r>
            <a:r>
              <a:rPr lang="en-US" dirty="0" smtClean="0"/>
              <a:t> </a:t>
            </a:r>
            <a:r>
              <a:rPr lang="en-US" dirty="0" err="1" smtClean="0"/>
              <a:t>papildus</a:t>
            </a:r>
            <a:r>
              <a:rPr lang="en-US" dirty="0" smtClean="0"/>
              <a:t> </a:t>
            </a:r>
            <a:r>
              <a:rPr lang="en-US" dirty="0" err="1" smtClean="0"/>
              <a:t>finansiālo</a:t>
            </a:r>
            <a:r>
              <a:rPr lang="en-US" dirty="0" smtClean="0"/>
              <a:t> un </a:t>
            </a:r>
            <a:r>
              <a:rPr lang="en-US" dirty="0" err="1" smtClean="0"/>
              <a:t>administratīvo</a:t>
            </a:r>
            <a:r>
              <a:rPr lang="en-US" dirty="0" smtClean="0"/>
              <a:t> </a:t>
            </a:r>
            <a:r>
              <a:rPr lang="en-US" dirty="0" err="1" smtClean="0"/>
              <a:t>slogu</a:t>
            </a:r>
            <a:r>
              <a:rPr lang="en-US" dirty="0" smtClean="0"/>
              <a:t> </a:t>
            </a:r>
            <a:r>
              <a:rPr lang="en-US" dirty="0" err="1" smtClean="0"/>
              <a:t>nevienam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b="1" dirty="0" err="1" smtClean="0"/>
              <a:t>Jāapzina</a:t>
            </a:r>
            <a:r>
              <a:rPr lang="en-US" b="1" dirty="0" smtClean="0"/>
              <a:t> </a:t>
            </a:r>
            <a:r>
              <a:rPr lang="en-US" b="1" dirty="0" err="1" smtClean="0"/>
              <a:t>tās</a:t>
            </a:r>
            <a:r>
              <a:rPr lang="en-US" b="1" dirty="0" smtClean="0"/>
              <a:t> </a:t>
            </a:r>
            <a:r>
              <a:rPr lang="en-US" b="1" dirty="0" err="1" smtClean="0"/>
              <a:t>jomas</a:t>
            </a:r>
            <a:r>
              <a:rPr lang="en-US" b="1" dirty="0" smtClean="0"/>
              <a:t> un </a:t>
            </a:r>
            <a:r>
              <a:rPr lang="en-US" b="1" dirty="0" err="1" smtClean="0"/>
              <a:t>iespējas</a:t>
            </a:r>
            <a:r>
              <a:rPr lang="en-US" dirty="0" smtClean="0"/>
              <a:t>, </a:t>
            </a:r>
            <a:r>
              <a:rPr lang="en-US" dirty="0" err="1" smtClean="0"/>
              <a:t>kura</a:t>
            </a:r>
            <a:r>
              <a:rPr lang="en-US" dirty="0" smtClean="0"/>
              <a:t> </a:t>
            </a:r>
            <a:r>
              <a:rPr lang="en-US" dirty="0" err="1" smtClean="0"/>
              <a:t>valsts</a:t>
            </a:r>
            <a:r>
              <a:rPr lang="en-US" dirty="0" smtClean="0"/>
              <a:t> </a:t>
            </a:r>
            <a:r>
              <a:rPr lang="en-US" dirty="0" err="1" smtClean="0"/>
              <a:t>iestādes</a:t>
            </a:r>
            <a:r>
              <a:rPr lang="en-US" dirty="0" smtClean="0"/>
              <a:t> un </a:t>
            </a:r>
            <a:r>
              <a:rPr lang="en-US" dirty="0" err="1" smtClean="0"/>
              <a:t>pašvaldības</a:t>
            </a:r>
            <a:r>
              <a:rPr lang="en-US" dirty="0" smtClean="0"/>
              <a:t>,, </a:t>
            </a:r>
            <a:r>
              <a:rPr lang="en-US" dirty="0" err="1" smtClean="0"/>
              <a:t>izsludinot</a:t>
            </a:r>
            <a:r>
              <a:rPr lang="en-US" dirty="0" smtClean="0"/>
              <a:t> </a:t>
            </a:r>
            <a:r>
              <a:rPr lang="en-US" dirty="0" err="1" smtClean="0"/>
              <a:t>publiskos</a:t>
            </a:r>
            <a:r>
              <a:rPr lang="en-US" dirty="0" smtClean="0"/>
              <a:t> </a:t>
            </a:r>
            <a:r>
              <a:rPr lang="en-US" dirty="0" err="1" smtClean="0"/>
              <a:t>iepirkumus</a:t>
            </a:r>
            <a:r>
              <a:rPr lang="en-US" dirty="0" smtClean="0"/>
              <a:t>, </a:t>
            </a:r>
            <a:r>
              <a:rPr lang="en-US" dirty="0" err="1" smtClean="0"/>
              <a:t>varētu</a:t>
            </a:r>
            <a:r>
              <a:rPr lang="en-US" dirty="0" smtClean="0"/>
              <a:t> </a:t>
            </a:r>
            <a:r>
              <a:rPr lang="en-US" dirty="0" err="1" smtClean="0"/>
              <a:t>šīs</a:t>
            </a:r>
            <a:r>
              <a:rPr lang="en-US" dirty="0" smtClean="0"/>
              <a:t> </a:t>
            </a:r>
            <a:r>
              <a:rPr lang="en-US" dirty="0" err="1" smtClean="0"/>
              <a:t>sociālās</a:t>
            </a:r>
            <a:r>
              <a:rPr lang="en-US" dirty="0" smtClean="0"/>
              <a:t> </a:t>
            </a:r>
            <a:r>
              <a:rPr lang="en-US" dirty="0" err="1" smtClean="0"/>
              <a:t>problēmas</a:t>
            </a:r>
            <a:r>
              <a:rPr lang="en-US" dirty="0" smtClean="0"/>
              <a:t> </a:t>
            </a:r>
            <a:r>
              <a:rPr lang="en-US" dirty="0" err="1" smtClean="0"/>
              <a:t>risināt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7304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Cik</a:t>
            </a:r>
            <a:r>
              <a:rPr lang="en-US" b="1" dirty="0" smtClean="0"/>
              <a:t> </a:t>
            </a:r>
            <a:r>
              <a:rPr lang="en-US" b="1" dirty="0" err="1" smtClean="0"/>
              <a:t>tālu</a:t>
            </a:r>
            <a:r>
              <a:rPr lang="en-US" b="1" dirty="0" smtClean="0"/>
              <a:t> </a:t>
            </a:r>
            <a:r>
              <a:rPr lang="en-US" b="1" dirty="0" err="1" smtClean="0"/>
              <a:t>esam</a:t>
            </a:r>
            <a:r>
              <a:rPr lang="en-US" b="1" dirty="0" smtClean="0"/>
              <a:t>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Eiropas</a:t>
            </a:r>
            <a:r>
              <a:rPr lang="en-US" dirty="0" smtClean="0"/>
              <a:t> </a:t>
            </a:r>
            <a:r>
              <a:rPr lang="en-US" dirty="0" err="1" smtClean="0"/>
              <a:t>Komisija</a:t>
            </a:r>
            <a:r>
              <a:rPr lang="en-US" dirty="0" smtClean="0"/>
              <a:t> </a:t>
            </a:r>
            <a:r>
              <a:rPr lang="en-US" dirty="0" err="1" smtClean="0"/>
              <a:t>ļooooti</a:t>
            </a:r>
            <a:r>
              <a:rPr lang="en-US" dirty="0" smtClean="0"/>
              <a:t> </a:t>
            </a:r>
            <a:r>
              <a:rPr lang="en-US" dirty="0" err="1" smtClean="0"/>
              <a:t>uzsver</a:t>
            </a:r>
            <a:r>
              <a:rPr lang="en-US" dirty="0" smtClean="0"/>
              <a:t>,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publiskajam</a:t>
            </a:r>
            <a:r>
              <a:rPr lang="en-US" dirty="0" smtClean="0"/>
              <a:t> </a:t>
            </a:r>
            <a:r>
              <a:rPr lang="en-US" dirty="0" err="1" smtClean="0"/>
              <a:t>iepirkumam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jābūt</a:t>
            </a:r>
            <a:r>
              <a:rPr lang="en-US" dirty="0" smtClean="0"/>
              <a:t> </a:t>
            </a:r>
            <a:r>
              <a:rPr lang="en-US" dirty="0" err="1" smtClean="0"/>
              <a:t>arī</a:t>
            </a:r>
            <a:r>
              <a:rPr lang="en-US" dirty="0" smtClean="0"/>
              <a:t> </a:t>
            </a:r>
            <a:r>
              <a:rPr lang="en-US" dirty="0" err="1" smtClean="0"/>
              <a:t>stratēģiskam</a:t>
            </a:r>
            <a:r>
              <a:rPr lang="en-US" dirty="0" smtClean="0"/>
              <a:t> un </a:t>
            </a:r>
            <a:r>
              <a:rPr lang="en-US" dirty="0" err="1" smtClean="0"/>
              <a:t>jēgpilnam</a:t>
            </a:r>
            <a:r>
              <a:rPr lang="en-US" dirty="0" smtClean="0"/>
              <a:t> </a:t>
            </a:r>
            <a:r>
              <a:rPr lang="en-US" dirty="0" err="1" smtClean="0"/>
              <a:t>iepirkumam</a:t>
            </a:r>
            <a:endParaRPr lang="en-US" dirty="0" smtClean="0"/>
          </a:p>
          <a:p>
            <a:r>
              <a:rPr lang="en-US" dirty="0" err="1" smtClean="0"/>
              <a:t>Latvijā</a:t>
            </a:r>
            <a:r>
              <a:rPr lang="en-US" dirty="0" smtClean="0"/>
              <a:t> </a:t>
            </a:r>
            <a:r>
              <a:rPr lang="en-US" dirty="0" err="1" smtClean="0"/>
              <a:t>iztrūkst</a:t>
            </a:r>
            <a:r>
              <a:rPr lang="en-US" dirty="0" smtClean="0"/>
              <a:t> </a:t>
            </a:r>
            <a:r>
              <a:rPr lang="en-US" dirty="0" err="1" smtClean="0"/>
              <a:t>metodiskais</a:t>
            </a:r>
            <a:r>
              <a:rPr lang="en-US" dirty="0" smtClean="0"/>
              <a:t> </a:t>
            </a:r>
            <a:r>
              <a:rPr lang="en-US" dirty="0" err="1" smtClean="0"/>
              <a:t>atbalsts</a:t>
            </a:r>
            <a:r>
              <a:rPr lang="en-US" dirty="0" smtClean="0"/>
              <a:t>, </a:t>
            </a:r>
            <a:r>
              <a:rPr lang="en-US" dirty="0" err="1" smtClean="0"/>
              <a:t>pieredze</a:t>
            </a:r>
            <a:r>
              <a:rPr lang="en-US" dirty="0" smtClean="0"/>
              <a:t> un </a:t>
            </a:r>
            <a:r>
              <a:rPr lang="en-US" dirty="0" err="1" smtClean="0"/>
              <a:t>labās</a:t>
            </a:r>
            <a:r>
              <a:rPr lang="en-US" dirty="0" smtClean="0"/>
              <a:t> </a:t>
            </a:r>
            <a:r>
              <a:rPr lang="en-US" dirty="0" err="1" smtClean="0"/>
              <a:t>prakses</a:t>
            </a:r>
            <a:r>
              <a:rPr lang="en-US" dirty="0" smtClean="0"/>
              <a:t> </a:t>
            </a:r>
            <a:r>
              <a:rPr lang="en-US" dirty="0" err="1" smtClean="0"/>
              <a:t>apkopojumi</a:t>
            </a:r>
            <a:endParaRPr lang="en-US" dirty="0" smtClean="0"/>
          </a:p>
          <a:p>
            <a:r>
              <a:rPr lang="en-US" dirty="0" err="1" smtClean="0"/>
              <a:t>Kādam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jāsāk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60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lIns="91425" tIns="91425" rIns="91425" bIns="91425" anchor="t" anchorCtr="0">
        <a:noAutofit/>
      </a:bodyPr>
      <a:lstStyle>
        <a:defPPr algn="ctr">
          <a:defRPr sz="1200" dirty="0" smtClean="0">
            <a:solidFill>
              <a:srgbClr val="666666"/>
            </a:solidFill>
            <a:latin typeface="Pontano Sans"/>
            <a:ea typeface="Pontano Sans"/>
            <a:cs typeface="Pontano Sans"/>
            <a:sym typeface="Pontano San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8853</TotalTime>
  <Words>712</Words>
  <Application>Microsoft Office PowerPoint</Application>
  <PresentationFormat>Widescreen</PresentationFormat>
  <Paragraphs>88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Pontano Sans</vt:lpstr>
      <vt:lpstr>Wingdings</vt:lpstr>
      <vt:lpstr>Office dizains</vt:lpstr>
      <vt:lpstr>PowerPoint Presentation</vt:lpstr>
      <vt:lpstr>Kā PROVIDUS ir šajā tēmā?</vt:lpstr>
      <vt:lpstr>Briseles konferences galvenie secinājumi</vt:lpstr>
      <vt:lpstr>Briseles konferences galvenie secinājumi</vt:lpstr>
      <vt:lpstr>Jomas, kur SA PI tiek īstenoti</vt:lpstr>
      <vt:lpstr>Dažādās Eiropas pieredzes</vt:lpstr>
      <vt:lpstr>Latvijas šodiena</vt:lpstr>
      <vt:lpstr>Sociāli atbildīgi publiskie iepirkumi/KĀ?</vt:lpstr>
      <vt:lpstr>Cik tālu esam?</vt:lpstr>
      <vt:lpstr>Sociālie uzņēmumi – kā risinājums? Kur esam?</vt:lpstr>
      <vt:lpstr>Sociālo uzņēmumu darbības jomas </vt:lpstr>
      <vt:lpstr>Ko/kā sociālie uzņēmumi var palīdzēt sociālo problēmu risināšanā?</vt:lpstr>
      <vt:lpstr>PowerPoint Presentation</vt:lpstr>
      <vt:lpstr>PowerPoint Presentation</vt:lpstr>
      <vt:lpstr>PowerPoint Presentation</vt:lpstr>
      <vt:lpstr>PowerPoint Presentation</vt:lpstr>
      <vt:lpstr>Situācijas novērtējums saistībā ar SU</vt:lpstr>
      <vt:lpstr>Šodienas tikšanās darba plāns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Madara Peipina</dc:creator>
  <cp:lastModifiedBy>Agnese Lešinska</cp:lastModifiedBy>
  <cp:revision>231</cp:revision>
  <cp:lastPrinted>2018-09-25T07:51:49Z</cp:lastPrinted>
  <dcterms:created xsi:type="dcterms:W3CDTF">2016-08-18T05:47:18Z</dcterms:created>
  <dcterms:modified xsi:type="dcterms:W3CDTF">2020-02-10T09:37:36Z</dcterms:modified>
</cp:coreProperties>
</file>