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2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5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8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7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249F-04F7-48DD-BDF6-5A759065951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071E5-79CF-49BC-BFAC-68067DF72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5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577" y="2346319"/>
            <a:ext cx="8961119" cy="95745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400" b="1" dirty="0" err="1" smtClean="0">
                <a:latin typeface="+mn-lt"/>
              </a:rPr>
              <a:t>Paneļdiskusija</a:t>
            </a: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err="1" smtClean="0">
                <a:latin typeface="+mn-lt"/>
              </a:rPr>
              <a:t>Kāds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ir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Latvijas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pašvaldību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mācības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sabiedrības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iesaistīšanā</a:t>
            </a:r>
            <a:r>
              <a:rPr lang="en-US" sz="3600" b="1" dirty="0" smtClean="0">
                <a:latin typeface="+mn-lt"/>
              </a:rPr>
              <a:t>? </a:t>
            </a:r>
            <a:r>
              <a:rPr lang="en-US" sz="3600" b="1" dirty="0" err="1" smtClean="0">
                <a:latin typeface="+mn-lt"/>
              </a:rPr>
              <a:t>Pieredzē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balstīti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risinājumi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Moderators : Agnese Frīdenberga</a:t>
            </a:r>
            <a:endParaRPr lang="en-US" dirty="0"/>
          </a:p>
        </p:txBody>
      </p:sp>
      <p:pic>
        <p:nvPicPr>
          <p:cNvPr id="1028" name="Picture 4" descr="https://lh4.googleusercontent.com/KBp_Jnd0pOr5LWwpVjnbfsb01Z5VTEWz7SgAVxHFbRD681IdG5wP-s0LtLARXCwiWkNBO8XS0yaw0dBkhFvEgZxAvvEc02ZBLKAht8B3GVzQ1G6Oo_DEFg7zNkgRMhe_znNL8a19Ax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77" y="4528620"/>
            <a:ext cx="3867476" cy="9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6663" y="4328160"/>
            <a:ext cx="3339639" cy="2057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73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Pašvaldību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izaicinājumi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Pētījuma</a:t>
            </a:r>
            <a:r>
              <a:rPr lang="en-US" dirty="0" smtClean="0"/>
              <a:t> </a:t>
            </a:r>
            <a:r>
              <a:rPr lang="en-US" dirty="0" err="1" smtClean="0"/>
              <a:t>veikšanas</a:t>
            </a:r>
            <a:r>
              <a:rPr lang="en-US" dirty="0" smtClean="0"/>
              <a:t> </a:t>
            </a:r>
            <a:r>
              <a:rPr lang="en-US" dirty="0" err="1" smtClean="0"/>
              <a:t>procesā</a:t>
            </a:r>
            <a:r>
              <a:rPr lang="en-US" dirty="0" smtClean="0"/>
              <a:t> </a:t>
            </a:r>
            <a:r>
              <a:rPr lang="en-US" dirty="0" err="1" smtClean="0"/>
              <a:t>pašvaldības</a:t>
            </a:r>
            <a:r>
              <a:rPr lang="en-US" dirty="0" smtClean="0"/>
              <a:t> </a:t>
            </a:r>
            <a:r>
              <a:rPr lang="en-US" dirty="0" err="1" smtClean="0"/>
              <a:t>norādīja</a:t>
            </a:r>
            <a:r>
              <a:rPr lang="en-US" dirty="0" smtClean="0"/>
              <a:t> </a:t>
            </a:r>
            <a:r>
              <a:rPr lang="en-US" dirty="0" err="1" smtClean="0"/>
              <a:t>šādus</a:t>
            </a:r>
            <a:r>
              <a:rPr lang="en-US" dirty="0" smtClean="0"/>
              <a:t> </a:t>
            </a:r>
            <a:r>
              <a:rPr lang="en-US" dirty="0" err="1" smtClean="0"/>
              <a:t>izaicinājumus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21926"/>
              </p:ext>
            </p:extLst>
          </p:nvPr>
        </p:nvGraphicFramePr>
        <p:xfrm>
          <a:off x="905691" y="2713929"/>
          <a:ext cx="9866812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406">
                  <a:extLst>
                    <a:ext uri="{9D8B030D-6E8A-4147-A177-3AD203B41FA5}">
                      <a16:colId xmlns:a16="http://schemas.microsoft.com/office/drawing/2014/main" val="3868558988"/>
                    </a:ext>
                  </a:extLst>
                </a:gridCol>
                <a:gridCol w="4933406">
                  <a:extLst>
                    <a:ext uri="{9D8B030D-6E8A-4147-A177-3AD203B41FA5}">
                      <a16:colId xmlns:a16="http://schemas.microsoft.com/office/drawing/2014/main" val="2743509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Izaicinājums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Izaicinājuma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raksturojums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9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</a:t>
                      </a:r>
                      <a:r>
                        <a:rPr lang="en-US" b="1" dirty="0" err="1" smtClean="0"/>
                        <a:t>Sabiedrība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nesaprot</a:t>
                      </a:r>
                      <a:r>
                        <a:rPr lang="en-US" b="1" dirty="0" smtClean="0"/>
                        <a:t>  </a:t>
                      </a:r>
                      <a:r>
                        <a:rPr lang="en-US" b="1" dirty="0" err="1" smtClean="0"/>
                        <a:t>plānošanas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dokumentu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nozīmi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specifiku</a:t>
                      </a:r>
                      <a:r>
                        <a:rPr lang="en-US" b="1" dirty="0" smtClean="0"/>
                        <a:t>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lv-LV" dirty="0" err="1" smtClean="0"/>
                        <a:t>abiedrība</a:t>
                      </a:r>
                      <a:r>
                        <a:rPr lang="lv-LV" dirty="0" smtClean="0"/>
                        <a:t> neizprot plānošanas dokumentu saturu, nozīmi. Nereti  dokumenti ir sarežģīti, grūti saprotami, kas, iespējams, mazina sabiedrības vēlmi piedalīties šādu dokumentu izstrādē un apspriešanā.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 </a:t>
                      </a:r>
                      <a:r>
                        <a:rPr lang="lv-LV" b="1" dirty="0" smtClean="0"/>
                        <a:t>Sabiedrība nepiedalās pašvaldības attīstības plānošanas procesos vai piedalās vienas un tās pašas personas, pašvaldībām grūti panākt viedokļu daudzveidību.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Iedzīvotāju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līdzdalība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attīstības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plānošanas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procesos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zema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Nereti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apspriedēm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plānošanas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sanāksmēm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diskusijām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neierodas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pietiekams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dalībnieku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skaits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vai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ierodas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vienas</a:t>
                      </a:r>
                      <a:r>
                        <a:rPr lang="en-US" dirty="0" smtClean="0"/>
                        <a:t> un </a:t>
                      </a:r>
                      <a:r>
                        <a:rPr lang="en-US" dirty="0" err="1" smtClean="0"/>
                        <a:t>tās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pašas</a:t>
                      </a:r>
                      <a:r>
                        <a:rPr lang="en-US" dirty="0" smtClean="0"/>
                        <a:t> personas.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17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Pašvaldību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izaicinājumi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Pētījuma</a:t>
            </a:r>
            <a:r>
              <a:rPr lang="en-US" dirty="0" smtClean="0"/>
              <a:t> </a:t>
            </a:r>
            <a:r>
              <a:rPr lang="en-US" dirty="0" err="1" smtClean="0"/>
              <a:t>veikšanas</a:t>
            </a:r>
            <a:r>
              <a:rPr lang="en-US" dirty="0" smtClean="0"/>
              <a:t> </a:t>
            </a:r>
            <a:r>
              <a:rPr lang="en-US" dirty="0" err="1" smtClean="0"/>
              <a:t>procesā</a:t>
            </a:r>
            <a:r>
              <a:rPr lang="en-US" dirty="0" smtClean="0"/>
              <a:t> </a:t>
            </a:r>
            <a:r>
              <a:rPr lang="en-US" dirty="0" err="1" smtClean="0"/>
              <a:t>pašvaldības</a:t>
            </a:r>
            <a:r>
              <a:rPr lang="en-US" dirty="0" smtClean="0"/>
              <a:t> </a:t>
            </a:r>
            <a:r>
              <a:rPr lang="en-US" dirty="0" err="1" smtClean="0"/>
              <a:t>norādīja</a:t>
            </a:r>
            <a:r>
              <a:rPr lang="en-US" dirty="0" smtClean="0"/>
              <a:t> </a:t>
            </a:r>
            <a:r>
              <a:rPr lang="en-US" dirty="0" err="1" smtClean="0"/>
              <a:t>šādus</a:t>
            </a:r>
            <a:r>
              <a:rPr lang="en-US" dirty="0" smtClean="0"/>
              <a:t> </a:t>
            </a:r>
            <a:r>
              <a:rPr lang="en-US" dirty="0" err="1" smtClean="0"/>
              <a:t>izaicinājumus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19970"/>
              </p:ext>
            </p:extLst>
          </p:nvPr>
        </p:nvGraphicFramePr>
        <p:xfrm>
          <a:off x="905691" y="2713929"/>
          <a:ext cx="98668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406">
                  <a:extLst>
                    <a:ext uri="{9D8B030D-6E8A-4147-A177-3AD203B41FA5}">
                      <a16:colId xmlns:a16="http://schemas.microsoft.com/office/drawing/2014/main" val="3868558988"/>
                    </a:ext>
                  </a:extLst>
                </a:gridCol>
                <a:gridCol w="4933406">
                  <a:extLst>
                    <a:ext uri="{9D8B030D-6E8A-4147-A177-3AD203B41FA5}">
                      <a16:colId xmlns:a16="http://schemas.microsoft.com/office/drawing/2014/main" val="2743509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Izaicinājums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Izaicinājuma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raksturojums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9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b="1" dirty="0" err="1" smtClean="0"/>
                        <a:t>Sabiedrības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neticība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līdzdalībai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Sabiedrība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netic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iespējai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efektīvi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līdzdarboties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attīstības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plānošanas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procesos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netic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tā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ietekmēt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lēmumus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sniegt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savu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pienesumu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izstrādē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26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Risinājumi</a:t>
            </a:r>
            <a:r>
              <a:rPr lang="en-US" sz="36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Vieglā</a:t>
            </a:r>
            <a:r>
              <a:rPr lang="en-US" dirty="0" smtClean="0"/>
              <a:t> </a:t>
            </a:r>
            <a:r>
              <a:rPr lang="en-US" dirty="0" err="1" smtClean="0"/>
              <a:t>valodā</a:t>
            </a:r>
            <a:r>
              <a:rPr lang="en-US" dirty="0" smtClean="0"/>
              <a:t>, </a:t>
            </a:r>
            <a:r>
              <a:rPr lang="en-US" dirty="0" err="1" smtClean="0"/>
              <a:t>īsi</a:t>
            </a:r>
            <a:r>
              <a:rPr lang="en-US" dirty="0" smtClean="0"/>
              <a:t> un </a:t>
            </a:r>
            <a:r>
              <a:rPr lang="en-US" dirty="0" err="1" smtClean="0"/>
              <a:t>kodolīgi</a:t>
            </a:r>
            <a:r>
              <a:rPr lang="en-US" dirty="0" smtClean="0"/>
              <a:t> </a:t>
            </a:r>
            <a:r>
              <a:rPr lang="en-US" dirty="0" err="1" smtClean="0"/>
              <a:t>izstāstot</a:t>
            </a:r>
            <a:r>
              <a:rPr lang="en-US" dirty="0" smtClean="0"/>
              <a:t> </a:t>
            </a:r>
            <a:r>
              <a:rPr lang="en-US" dirty="0" err="1" smtClean="0"/>
              <a:t>apskatāmā</a:t>
            </a:r>
            <a:r>
              <a:rPr lang="en-US" dirty="0" smtClean="0"/>
              <a:t> </a:t>
            </a:r>
            <a:r>
              <a:rPr lang="en-US" dirty="0" err="1" smtClean="0"/>
              <a:t>jautājuma</a:t>
            </a:r>
            <a:r>
              <a:rPr lang="en-US" dirty="0" smtClean="0"/>
              <a:t> </a:t>
            </a:r>
            <a:r>
              <a:rPr lang="en-US" dirty="0" err="1" smtClean="0"/>
              <a:t>būtību</a:t>
            </a:r>
            <a:endParaRPr lang="en-US" dirty="0" smtClean="0"/>
          </a:p>
          <a:p>
            <a:r>
              <a:rPr lang="en-US" dirty="0" err="1" smtClean="0"/>
              <a:t>izmantot</a:t>
            </a:r>
            <a:r>
              <a:rPr lang="en-US" dirty="0" smtClean="0"/>
              <a:t> </a:t>
            </a:r>
            <a:r>
              <a:rPr lang="en-US" dirty="0" err="1" smtClean="0"/>
              <a:t>infografikas</a:t>
            </a:r>
            <a:r>
              <a:rPr lang="en-US" dirty="0" smtClean="0"/>
              <a:t>  un </a:t>
            </a:r>
            <a:r>
              <a:rPr lang="en-US" dirty="0" err="1" smtClean="0"/>
              <a:t>vizualizācijas</a:t>
            </a:r>
            <a:endParaRPr lang="en-US" dirty="0" smtClean="0"/>
          </a:p>
          <a:p>
            <a:r>
              <a:rPr lang="en-US" dirty="0" err="1" smtClean="0"/>
              <a:t>Izmantot</a:t>
            </a:r>
            <a:r>
              <a:rPr lang="en-US" dirty="0" smtClean="0"/>
              <a:t> </a:t>
            </a:r>
            <a:r>
              <a:rPr lang="en-US" dirty="0" err="1" smtClean="0"/>
              <a:t>dažādus</a:t>
            </a:r>
            <a:r>
              <a:rPr lang="en-US" dirty="0" smtClean="0"/>
              <a:t> </a:t>
            </a:r>
            <a:r>
              <a:rPr lang="en-US" dirty="0" err="1" smtClean="0"/>
              <a:t>informācijas</a:t>
            </a:r>
            <a:r>
              <a:rPr lang="en-US" dirty="0" smtClean="0"/>
              <a:t> </a:t>
            </a:r>
            <a:r>
              <a:rPr lang="en-US" dirty="0" err="1" smtClean="0"/>
              <a:t>avotus</a:t>
            </a:r>
            <a:r>
              <a:rPr lang="en-US" dirty="0" smtClean="0"/>
              <a:t> </a:t>
            </a:r>
            <a:r>
              <a:rPr lang="en-US" dirty="0" err="1" smtClean="0"/>
              <a:t>kā</a:t>
            </a:r>
            <a:r>
              <a:rPr lang="en-US" dirty="0" smtClean="0"/>
              <a:t> </a:t>
            </a:r>
            <a:r>
              <a:rPr lang="en-US" dirty="0" err="1" smtClean="0"/>
              <a:t>uzrunāt</a:t>
            </a:r>
            <a:r>
              <a:rPr lang="en-US" dirty="0" smtClean="0"/>
              <a:t> </a:t>
            </a:r>
            <a:r>
              <a:rPr lang="en-US" dirty="0" err="1" smtClean="0"/>
              <a:t>sabiedrību</a:t>
            </a:r>
            <a:r>
              <a:rPr lang="en-US" dirty="0" smtClean="0"/>
              <a:t> – </a:t>
            </a:r>
            <a:r>
              <a:rPr lang="en-US" dirty="0" err="1" smtClean="0"/>
              <a:t>mobilās</a:t>
            </a:r>
            <a:r>
              <a:rPr lang="en-US" dirty="0" smtClean="0"/>
              <a:t> </a:t>
            </a:r>
            <a:r>
              <a:rPr lang="en-US" dirty="0" err="1" smtClean="0"/>
              <a:t>aplikācijaj</a:t>
            </a:r>
            <a:r>
              <a:rPr lang="en-US" dirty="0" smtClean="0"/>
              <a:t>, TAPIS, </a:t>
            </a:r>
            <a:r>
              <a:rPr lang="en-US" dirty="0" err="1" smtClean="0"/>
              <a:t>dažādi</a:t>
            </a:r>
            <a:r>
              <a:rPr lang="en-US" dirty="0" smtClean="0"/>
              <a:t> </a:t>
            </a:r>
            <a:r>
              <a:rPr lang="en-US" dirty="0" err="1" smtClean="0"/>
              <a:t>sociālie</a:t>
            </a:r>
            <a:r>
              <a:rPr lang="en-US" dirty="0" smtClean="0"/>
              <a:t> </a:t>
            </a:r>
            <a:r>
              <a:rPr lang="en-US" dirty="0" err="1" smtClean="0"/>
              <a:t>tīkli</a:t>
            </a:r>
            <a:r>
              <a:rPr lang="en-US" dirty="0" smtClean="0"/>
              <a:t>, e-</a:t>
            </a:r>
            <a:r>
              <a:rPr lang="en-US" dirty="0" err="1" smtClean="0"/>
              <a:t>klase</a:t>
            </a:r>
            <a:r>
              <a:rPr lang="en-US" dirty="0" smtClean="0"/>
              <a:t>, </a:t>
            </a:r>
            <a:r>
              <a:rPr lang="en-US" dirty="0" err="1" smtClean="0"/>
              <a:t>utt</a:t>
            </a:r>
            <a:endParaRPr lang="en-US" dirty="0" smtClean="0"/>
          </a:p>
          <a:p>
            <a:r>
              <a:rPr lang="en-US" dirty="0" err="1" smtClean="0"/>
              <a:t>Veidot</a:t>
            </a:r>
            <a:r>
              <a:rPr lang="en-US" dirty="0" smtClean="0"/>
              <a:t> </a:t>
            </a:r>
            <a:r>
              <a:rPr lang="en-US" dirty="0" err="1" smtClean="0"/>
              <a:t>aktīvo</a:t>
            </a:r>
            <a:r>
              <a:rPr lang="en-US" dirty="0" smtClean="0"/>
              <a:t> </a:t>
            </a:r>
            <a:r>
              <a:rPr lang="en-US" dirty="0" err="1" smtClean="0"/>
              <a:t>iedzīvotāju</a:t>
            </a:r>
            <a:r>
              <a:rPr lang="en-US" dirty="0" smtClean="0"/>
              <a:t> e-</a:t>
            </a:r>
            <a:r>
              <a:rPr lang="en-US" dirty="0" err="1" smtClean="0"/>
              <a:t>pastu</a:t>
            </a:r>
            <a:r>
              <a:rPr lang="en-US" dirty="0" smtClean="0"/>
              <a:t> </a:t>
            </a:r>
            <a:r>
              <a:rPr lang="en-US" dirty="0" err="1" smtClean="0"/>
              <a:t>sarakstus</a:t>
            </a:r>
            <a:r>
              <a:rPr lang="en-US" dirty="0" smtClean="0"/>
              <a:t> un </a:t>
            </a:r>
            <a:r>
              <a:rPr lang="en-US" dirty="0" err="1" smtClean="0"/>
              <a:t>sazināties</a:t>
            </a:r>
            <a:r>
              <a:rPr lang="en-US" dirty="0" smtClean="0"/>
              <a:t> </a:t>
            </a:r>
            <a:r>
              <a:rPr lang="en-US" dirty="0" err="1" smtClean="0"/>
              <a:t>epastos</a:t>
            </a:r>
            <a:endParaRPr lang="en-US" dirty="0"/>
          </a:p>
          <a:p>
            <a:r>
              <a:rPr lang="en-US" dirty="0" err="1" smtClean="0"/>
              <a:t>Uzturēt</a:t>
            </a:r>
            <a:r>
              <a:rPr lang="en-US" dirty="0" smtClean="0"/>
              <a:t> </a:t>
            </a:r>
            <a:r>
              <a:rPr lang="en-US" dirty="0" err="1" smtClean="0"/>
              <a:t>sadarbību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NVO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pilsoniski</a:t>
            </a:r>
            <a:r>
              <a:rPr lang="en-US" dirty="0" smtClean="0"/>
              <a:t> </a:t>
            </a:r>
            <a:r>
              <a:rPr lang="en-US" dirty="0" err="1" smtClean="0"/>
              <a:t>aktīviem</a:t>
            </a:r>
            <a:r>
              <a:rPr lang="en-US" dirty="0" smtClean="0"/>
              <a:t> </a:t>
            </a:r>
            <a:r>
              <a:rPr lang="en-US" dirty="0" err="1" smtClean="0"/>
              <a:t>līderiem</a:t>
            </a:r>
            <a:endParaRPr lang="en-US" dirty="0" smtClean="0"/>
          </a:p>
          <a:p>
            <a:r>
              <a:rPr lang="en-US" dirty="0" err="1" smtClean="0"/>
              <a:t>Doties</a:t>
            </a:r>
            <a:r>
              <a:rPr lang="en-US" dirty="0" smtClean="0"/>
              <a:t> pie </a:t>
            </a:r>
            <a:r>
              <a:rPr lang="en-US" dirty="0" err="1" smtClean="0"/>
              <a:t>iedzīvotājiem</a:t>
            </a:r>
            <a:r>
              <a:rPr lang="en-US" dirty="0" smtClean="0"/>
              <a:t> </a:t>
            </a:r>
            <a:r>
              <a:rPr lang="en-US" dirty="0" err="1" smtClean="0"/>
              <a:t>nevis</a:t>
            </a:r>
            <a:r>
              <a:rPr lang="en-US" dirty="0" smtClean="0"/>
              <a:t> </a:t>
            </a:r>
            <a:r>
              <a:rPr lang="en-US" dirty="0" err="1" smtClean="0"/>
              <a:t>aicināt</a:t>
            </a:r>
            <a:r>
              <a:rPr lang="en-US" dirty="0" smtClean="0"/>
              <a:t> </a:t>
            </a:r>
            <a:r>
              <a:rPr lang="en-US" dirty="0" err="1" smtClean="0"/>
              <a:t>iedzīvotājus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pašvaldību</a:t>
            </a:r>
            <a:endParaRPr lang="en-US" dirty="0" smtClean="0"/>
          </a:p>
          <a:p>
            <a:r>
              <a:rPr lang="en-US" dirty="0" err="1" smtClean="0"/>
              <a:t>Regulāri</a:t>
            </a:r>
            <a:r>
              <a:rPr lang="en-US" dirty="0" smtClean="0"/>
              <a:t> </a:t>
            </a:r>
            <a:r>
              <a:rPr lang="en-US" dirty="0" err="1" smtClean="0"/>
              <a:t>tikties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smtClean="0"/>
              <a:t>iedzīvotājiem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0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54" y="399959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b="1" dirty="0" err="1"/>
              <a:t>Kā</a:t>
            </a:r>
            <a:r>
              <a:rPr lang="en-US" sz="3600" b="1" dirty="0"/>
              <a:t> </a:t>
            </a:r>
            <a:r>
              <a:rPr lang="en-US" sz="3600" b="1" dirty="0" err="1"/>
              <a:t>efektīvi</a:t>
            </a:r>
            <a:r>
              <a:rPr lang="en-US" sz="3600" b="1" dirty="0"/>
              <a:t> un </a:t>
            </a:r>
            <a:r>
              <a:rPr lang="en-US" sz="3600" b="1" dirty="0" err="1"/>
              <a:t>jēgpilni</a:t>
            </a:r>
            <a:r>
              <a:rPr lang="en-US" sz="3600" b="1" dirty="0"/>
              <a:t> </a:t>
            </a:r>
            <a:r>
              <a:rPr lang="en-US" sz="3600" b="1" dirty="0" err="1"/>
              <a:t>nodrošināt</a:t>
            </a:r>
            <a:r>
              <a:rPr lang="en-US" sz="3600" b="1" dirty="0"/>
              <a:t> </a:t>
            </a:r>
            <a:r>
              <a:rPr lang="en-US" sz="3600" b="1" dirty="0" err="1"/>
              <a:t>sabiedrības</a:t>
            </a:r>
            <a:r>
              <a:rPr lang="en-US" sz="3600" b="1" dirty="0"/>
              <a:t> </a:t>
            </a:r>
            <a:r>
              <a:rPr lang="en-US" sz="3600" b="1" dirty="0" err="1"/>
              <a:t>līdzdalību</a:t>
            </a:r>
            <a:r>
              <a:rPr lang="en-US" sz="3600" b="1" dirty="0"/>
              <a:t> </a:t>
            </a:r>
            <a:r>
              <a:rPr lang="en-US" sz="3600" b="1" dirty="0" err="1"/>
              <a:t>plānošanas</a:t>
            </a:r>
            <a:r>
              <a:rPr lang="en-US" sz="3600" b="1" dirty="0"/>
              <a:t> </a:t>
            </a:r>
            <a:r>
              <a:rPr lang="en-US" sz="3600" b="1" dirty="0" err="1"/>
              <a:t>procesā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Diskusijas</a:t>
            </a:r>
            <a:r>
              <a:rPr lang="en-US" dirty="0" smtClean="0"/>
              <a:t> </a:t>
            </a:r>
            <a:r>
              <a:rPr lang="en-US" dirty="0" err="1" smtClean="0"/>
              <a:t>dalībnieki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lv-LV" dirty="0" smtClean="0"/>
              <a:t>Kaspars Rasa, Kuldīga</a:t>
            </a:r>
            <a:r>
              <a:rPr lang="en-US" dirty="0" smtClean="0"/>
              <a:t>s </a:t>
            </a:r>
            <a:r>
              <a:rPr lang="en-US" dirty="0" err="1" smtClean="0"/>
              <a:t>novads</a:t>
            </a:r>
            <a:r>
              <a:rPr lang="lv-LV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lv-LV" dirty="0" smtClean="0"/>
              <a:t>Sindija </a:t>
            </a:r>
            <a:r>
              <a:rPr lang="lv-LV" dirty="0" err="1" smtClean="0"/>
              <a:t>Brikmane</a:t>
            </a:r>
            <a:r>
              <a:rPr lang="lv-LV" dirty="0" smtClean="0"/>
              <a:t>, Sigulda</a:t>
            </a:r>
            <a:r>
              <a:rPr lang="en-US" dirty="0" smtClean="0"/>
              <a:t>s </a:t>
            </a:r>
            <a:r>
              <a:rPr lang="en-US" dirty="0" err="1" smtClean="0"/>
              <a:t>novads</a:t>
            </a:r>
            <a:r>
              <a:rPr lang="lv-LV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lv-LV" dirty="0" smtClean="0"/>
              <a:t>Iveta Dobele, </a:t>
            </a:r>
            <a:r>
              <a:rPr lang="lv-LV" dirty="0" err="1" smtClean="0"/>
              <a:t>Līvān</a:t>
            </a:r>
            <a:r>
              <a:rPr lang="en-US" dirty="0" smtClean="0"/>
              <a:t>u </a:t>
            </a:r>
            <a:r>
              <a:rPr lang="en-US" dirty="0" err="1" smtClean="0"/>
              <a:t>novads</a:t>
            </a:r>
            <a:endParaRPr lang="lv-LV" dirty="0" smtClean="0"/>
          </a:p>
          <a:p>
            <a:pPr>
              <a:buFontTx/>
              <a:buChar char="-"/>
            </a:pPr>
            <a:r>
              <a:rPr lang="lv-LV" dirty="0" smtClean="0"/>
              <a:t>Guntars </a:t>
            </a:r>
            <a:r>
              <a:rPr lang="lv-LV" dirty="0" err="1" smtClean="0"/>
              <a:t>Ruskuls</a:t>
            </a:r>
            <a:r>
              <a:rPr lang="lv-LV" dirty="0" smtClean="0"/>
              <a:t>, Rīga </a:t>
            </a:r>
            <a:endParaRPr lang="en-US" dirty="0" smtClean="0"/>
          </a:p>
          <a:p>
            <a:pPr>
              <a:buFontTx/>
              <a:buChar char="-"/>
            </a:pPr>
            <a:r>
              <a:rPr lang="lv-LV" dirty="0" smtClean="0"/>
              <a:t>Ilze Oša, VARAM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111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Paneļdiskusija Kāds ir Latvijas pašvaldību mācības sabiedrības iesaistīšanā? Pieredzē balstīti risinājumi</vt:lpstr>
      <vt:lpstr>Pašvaldību izaicinājumi</vt:lpstr>
      <vt:lpstr>Pašvaldību izaicinājumi</vt:lpstr>
      <vt:lpstr>Risinājumi?</vt:lpstr>
      <vt:lpstr>Kā efektīvi un jēgpilni nodrošināt sabiedrības līdzdalību plānošanas procesā?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Paneļdiskusija Kāds ir Latvijas pašvaldību mācības sabiedrības iesaistīšanā? Pieredzē balstīti risinājumi</dc:title>
  <dc:creator>Agnese Frīdenberga</dc:creator>
  <cp:lastModifiedBy>Agnese Frīdenberga</cp:lastModifiedBy>
  <cp:revision>11</cp:revision>
  <dcterms:created xsi:type="dcterms:W3CDTF">2020-11-26T09:45:20Z</dcterms:created>
  <dcterms:modified xsi:type="dcterms:W3CDTF">2020-11-26T13:11:20Z</dcterms:modified>
</cp:coreProperties>
</file>